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85" r:id="rId6"/>
    <p:sldId id="261" r:id="rId7"/>
    <p:sldId id="262" r:id="rId8"/>
    <p:sldId id="280" r:id="rId9"/>
    <p:sldId id="264" r:id="rId10"/>
    <p:sldId id="265" r:id="rId11"/>
    <p:sldId id="266" r:id="rId12"/>
    <p:sldId id="267" r:id="rId13"/>
    <p:sldId id="286" r:id="rId14"/>
    <p:sldId id="268" r:id="rId15"/>
    <p:sldId id="263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1" r:id="rId27"/>
    <p:sldId id="282" r:id="rId28"/>
    <p:sldId id="283" r:id="rId29"/>
    <p:sldId id="284" r:id="rId30"/>
    <p:sldId id="288" r:id="rId31"/>
  </p:sldIdLst>
  <p:sldSz cx="12192000" cy="6858000"/>
  <p:notesSz cx="6858000" cy="9144000"/>
  <p:defaultTextStyle>
    <a:defPPr>
      <a:defRPr lang="de-DE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668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74EB304-E18F-4CDB-9082-071E52B15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8797F21-6F8A-47DC-80AF-E522CA9E3B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215A612-154D-4005-AB66-EE45B18208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31257-2897-4124-B9A2-EFCC3526AECB}" type="datetimeFigureOut">
              <a:rPr lang="de-DE" smtClean="0"/>
              <a:t>09.09.2024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AA9EC64-78A5-4C06-B0AD-EEC91493D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C5965EA-028E-41D7-BE81-7C3E56550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5358E-68FC-4D8F-A03D-24A1EB56B6B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7733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7B2C9A-BBBD-4E37-B079-66A41FF03E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5F74B53-F3E6-48A5-AB16-252516AAE6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6B6321A-B278-4F5E-91E5-F7FF25EF93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31257-2897-4124-B9A2-EFCC3526AECB}" type="datetimeFigureOut">
              <a:rPr lang="de-DE" smtClean="0"/>
              <a:t>09.09.2024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3F28593-45D2-4B03-B3BD-21CBC1173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EC96719-2EDA-46DB-8D70-BB683EF65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5358E-68FC-4D8F-A03D-24A1EB56B6B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812949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5E6839C3-9D96-426C-9222-2A3AD9D42E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C40D5A5-889C-45B2-8C9F-24E4096408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FA45D7C-171B-4582-9809-5F577136EA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31257-2897-4124-B9A2-EFCC3526AECB}" type="datetimeFigureOut">
              <a:rPr lang="de-DE" smtClean="0"/>
              <a:t>09.09.2024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736476B-7B64-407E-AD8F-DBD6FF4651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65A67C3-60D6-46D1-9F7E-933DC0AF0B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5358E-68FC-4D8F-A03D-24A1EB56B6B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6646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A794555-1E90-4EAF-882A-935FD292D5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8A40188-CDDD-409E-A2C7-129F1C45AB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90514E5-4CBD-4A07-8FF5-02575E304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31257-2897-4124-B9A2-EFCC3526AECB}" type="datetimeFigureOut">
              <a:rPr lang="de-DE" smtClean="0"/>
              <a:t>09.09.2024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569EA15-40D2-4170-8FD6-6D9E777D7C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AE37DC5-81F9-4A60-B067-ACC387706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5358E-68FC-4D8F-A03D-24A1EB56B6B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6423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1D3AF78-E73B-4E4D-81E4-C772FF143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0006A87-C3D8-432A-AED4-335C3A5029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631ABFD-C703-4F31-83BD-0BB620A7A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31257-2897-4124-B9A2-EFCC3526AECB}" type="datetimeFigureOut">
              <a:rPr lang="de-DE" smtClean="0"/>
              <a:t>09.09.2024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6FCEA06-3266-48BC-971F-E8B9C64E8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8A99CC1-2AC3-42F0-B66E-C701D6487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5358E-68FC-4D8F-A03D-24A1EB56B6B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2382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A320AE0-2DBE-4A46-990F-8067A5668C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E1518ED-FD18-425B-8C9F-21FEEA73EA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B10264B-31EA-40BE-8981-DBADD04DFA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6B39607-3C22-4655-A8BD-D812280F9C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31257-2897-4124-B9A2-EFCC3526AECB}" type="datetimeFigureOut">
              <a:rPr lang="de-DE" smtClean="0"/>
              <a:t>09.09.2024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9364181-325D-429A-A744-AA76E8076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C0879DE-970E-4171-9485-1A6985245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5358E-68FC-4D8F-A03D-24A1EB56B6B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744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8542F2-E1CE-4040-8D54-E81F8460D5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BC64A1B-214A-4518-9155-48B9C120CC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4C19143F-0D5A-424E-9AF6-74C91BE64A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A8E1C9E2-77C4-4E5A-AFF1-A51C53A29C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93649D0-66B6-447B-9A4A-41A55ADAFA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02CB667C-511A-40EC-8FE7-C38342C41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31257-2897-4124-B9A2-EFCC3526AECB}" type="datetimeFigureOut">
              <a:rPr lang="de-DE" smtClean="0"/>
              <a:t>09.09.2024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77C6E38A-873A-45EE-B6D7-846384E6C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9E504953-CBAD-4094-B1E8-6CF02D206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5358E-68FC-4D8F-A03D-24A1EB56B6B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9926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347B64-F538-4715-AF60-92892D090E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2BA64A6-8A8E-4797-9848-F427592F0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31257-2897-4124-B9A2-EFCC3526AECB}" type="datetimeFigureOut">
              <a:rPr lang="de-DE" smtClean="0"/>
              <a:t>09.09.2024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EC23863-E644-4C29-B879-A186C5238C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6F1DBC4-9451-4C4F-A691-A4B7B38F6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5358E-68FC-4D8F-A03D-24A1EB56B6B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7009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544CC2D2-C88D-47D5-AE03-D07A0CDAA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31257-2897-4124-B9A2-EFCC3526AECB}" type="datetimeFigureOut">
              <a:rPr lang="de-DE" smtClean="0"/>
              <a:t>09.09.2024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8D277CD-8FE3-40DF-8A2D-93FB0F743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DBEDAF8-DB65-452E-B09E-C764C602F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5358E-68FC-4D8F-A03D-24A1EB56B6B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643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790A689-91DE-4178-9737-318F9B4EA7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337F222-233B-451C-B13E-D46A3B4B0F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3E93922-3A74-4D14-B345-5CD4270069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C73824E-D8F3-457B-B921-9FBCF5522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31257-2897-4124-B9A2-EFCC3526AECB}" type="datetimeFigureOut">
              <a:rPr lang="de-DE" smtClean="0"/>
              <a:t>09.09.2024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8258BBD-CF39-4EA8-B962-2B1853C97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311A307-C75F-4CA9-8396-E651BCB84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5358E-68FC-4D8F-A03D-24A1EB56B6B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73855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75DA840-5286-4666-99DF-FDA37E0F4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9DF3C550-9CC5-4C8C-9023-41F4DCEBD3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D5D94CC-258A-48CA-A4E4-6341A86389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BB9F70D-59FF-4266-A225-EEBA25DB5F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31257-2897-4124-B9A2-EFCC3526AECB}" type="datetimeFigureOut">
              <a:rPr lang="de-DE" smtClean="0"/>
              <a:t>09.09.2024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5178C02-F97E-499C-8852-4238AE5AEC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47B7B31-FB69-4072-8BE5-C059DEFB06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5358E-68FC-4D8F-A03D-24A1EB56B6B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29179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3AB1DB17-EF60-4D94-B2FC-BA6E3018CC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7D322F3-370C-47DE-BE01-79B70EBD95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97EE285-3ED7-495B-867E-591390B340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231257-2897-4124-B9A2-EFCC3526AECB}" type="datetimeFigureOut">
              <a:rPr lang="de-DE" smtClean="0"/>
              <a:t>09.09.2024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F04BC77-B66D-4D6E-BED4-8548AC7EBC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6C4F28B-47B4-49EF-912A-7101E11D28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85358E-68FC-4D8F-A03D-24A1EB56B6B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06552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72F6F2E4-1C1B-498A-9D79-2AF60AD91CDC}"/>
              </a:ext>
            </a:extLst>
          </p:cNvPr>
          <p:cNvGrpSpPr/>
          <p:nvPr/>
        </p:nvGrpSpPr>
        <p:grpSpPr>
          <a:xfrm>
            <a:off x="3043825" y="1121117"/>
            <a:ext cx="5952353" cy="4196062"/>
            <a:chOff x="3043825" y="1121117"/>
            <a:chExt cx="5952353" cy="4196062"/>
          </a:xfrm>
        </p:grpSpPr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7A148729-685F-4C0B-9CF8-83B292E7DBA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24553" y="2078278"/>
              <a:ext cx="1513647" cy="3238901"/>
            </a:xfrm>
            <a:prstGeom prst="rect">
              <a:avLst/>
            </a:prstGeom>
          </p:spPr>
        </p:pic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D1F01B2D-52DE-459C-B9E0-54413D42196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7235" y="2300771"/>
              <a:ext cx="1272924" cy="3016408"/>
            </a:xfrm>
            <a:prstGeom prst="rect">
              <a:avLst/>
            </a:prstGeom>
          </p:spPr>
        </p:pic>
        <p:sp>
          <p:nvSpPr>
            <p:cNvPr id="9" name="Sprechblase: oval 8">
              <a:extLst>
                <a:ext uri="{FF2B5EF4-FFF2-40B4-BE49-F238E27FC236}">
                  <a16:creationId xmlns:a16="http://schemas.microsoft.com/office/drawing/2014/main" id="{361738F4-C978-40A4-AD26-9CF9B251EF40}"/>
                </a:ext>
              </a:extLst>
            </p:cNvPr>
            <p:cNvSpPr/>
            <p:nvPr/>
          </p:nvSpPr>
          <p:spPr>
            <a:xfrm flipH="1">
              <a:off x="3043825" y="1284849"/>
              <a:ext cx="1778102" cy="1102215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10" name="Sprechblase: oval 9">
              <a:extLst>
                <a:ext uri="{FF2B5EF4-FFF2-40B4-BE49-F238E27FC236}">
                  <a16:creationId xmlns:a16="http://schemas.microsoft.com/office/drawing/2014/main" id="{AD16FE02-F629-44E6-8FB8-E7A702AE201F}"/>
                </a:ext>
              </a:extLst>
            </p:cNvPr>
            <p:cNvSpPr/>
            <p:nvPr/>
          </p:nvSpPr>
          <p:spPr>
            <a:xfrm>
              <a:off x="7010401" y="1121117"/>
              <a:ext cx="1985777" cy="1265947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C0B0DFFB-EA72-4C28-AE12-FE6CC78F85BE}"/>
                </a:ext>
              </a:extLst>
            </p:cNvPr>
            <p:cNvSpPr txBox="1"/>
            <p:nvPr/>
          </p:nvSpPr>
          <p:spPr>
            <a:xfrm>
              <a:off x="3209336" y="1508925"/>
              <a:ext cx="14470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Hallo zusammen!</a:t>
              </a: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F7A07C5C-3041-4876-90DF-AE32EF1972E4}"/>
                </a:ext>
              </a:extLst>
            </p:cNvPr>
            <p:cNvSpPr txBox="1"/>
            <p:nvPr/>
          </p:nvSpPr>
          <p:spPr>
            <a:xfrm>
              <a:off x="7279749" y="1430924"/>
              <a:ext cx="14470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Schön, dass ihr da seid!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46082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650AAB16-3A6A-401A-BDEF-DE4F19D67F59}"/>
              </a:ext>
            </a:extLst>
          </p:cNvPr>
          <p:cNvGrpSpPr/>
          <p:nvPr/>
        </p:nvGrpSpPr>
        <p:grpSpPr>
          <a:xfrm>
            <a:off x="3570973" y="2330128"/>
            <a:ext cx="3699310" cy="3016411"/>
            <a:chOff x="3570973" y="2330128"/>
            <a:chExt cx="3699310" cy="3016411"/>
          </a:xfrm>
        </p:grpSpPr>
        <p:sp>
          <p:nvSpPr>
            <p:cNvPr id="5" name="Sprechblase: oval 4">
              <a:extLst>
                <a:ext uri="{FF2B5EF4-FFF2-40B4-BE49-F238E27FC236}">
                  <a16:creationId xmlns:a16="http://schemas.microsoft.com/office/drawing/2014/main" id="{863F021E-69CE-400D-9ECD-D4D3B2E0509E}"/>
                </a:ext>
              </a:extLst>
            </p:cNvPr>
            <p:cNvSpPr/>
            <p:nvPr/>
          </p:nvSpPr>
          <p:spPr>
            <a:xfrm flipH="1" flipV="1">
              <a:off x="3570973" y="2854940"/>
              <a:ext cx="2304833" cy="1505304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F7A07C5C-3041-4876-90DF-AE32EF1972E4}"/>
                </a:ext>
              </a:extLst>
            </p:cNvPr>
            <p:cNvSpPr txBox="1"/>
            <p:nvPr/>
          </p:nvSpPr>
          <p:spPr>
            <a:xfrm>
              <a:off x="3896169" y="3012239"/>
              <a:ext cx="174106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Toll! Jetzt wissen wir, was eine Streuobstwiese ausmacht!</a:t>
              </a:r>
            </a:p>
          </p:txBody>
        </p:sp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005DE90B-2A0E-4F53-B908-F4A6B48CA1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54123" y="2330128"/>
              <a:ext cx="1316160" cy="30164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652148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D5E6D1F7-35FD-4915-9A00-C7E7C1E49322}"/>
              </a:ext>
            </a:extLst>
          </p:cNvPr>
          <p:cNvGrpSpPr/>
          <p:nvPr/>
        </p:nvGrpSpPr>
        <p:grpSpPr>
          <a:xfrm>
            <a:off x="4312117" y="2300770"/>
            <a:ext cx="3011744" cy="3016409"/>
            <a:chOff x="4312117" y="2300770"/>
            <a:chExt cx="3011744" cy="3016409"/>
          </a:xfrm>
        </p:grpSpPr>
        <p:sp>
          <p:nvSpPr>
            <p:cNvPr id="5" name="Sprechblase: oval 4">
              <a:extLst>
                <a:ext uri="{FF2B5EF4-FFF2-40B4-BE49-F238E27FC236}">
                  <a16:creationId xmlns:a16="http://schemas.microsoft.com/office/drawing/2014/main" id="{82A257D2-C84F-4A7C-BC1C-D4DBA9E93B3C}"/>
                </a:ext>
              </a:extLst>
            </p:cNvPr>
            <p:cNvSpPr/>
            <p:nvPr/>
          </p:nvSpPr>
          <p:spPr>
            <a:xfrm flipH="1" flipV="1">
              <a:off x="4312117" y="2854941"/>
              <a:ext cx="1563688" cy="966288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F7A07C5C-3041-4876-90DF-AE32EF1972E4}"/>
                </a:ext>
              </a:extLst>
            </p:cNvPr>
            <p:cNvSpPr txBox="1"/>
            <p:nvPr/>
          </p:nvSpPr>
          <p:spPr>
            <a:xfrm>
              <a:off x="4370421" y="3153419"/>
              <a:ext cx="1447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Ohje!</a:t>
              </a:r>
            </a:p>
          </p:txBody>
        </p:sp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2D4F1020-D187-41D2-AAF9-8FDD3B44D2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31833" y="2300770"/>
              <a:ext cx="1292028" cy="30164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286939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475B5B75-63A7-42BB-BA3B-F7C49BF40A8A}"/>
              </a:ext>
            </a:extLst>
          </p:cNvPr>
          <p:cNvGrpSpPr/>
          <p:nvPr/>
        </p:nvGrpSpPr>
        <p:grpSpPr>
          <a:xfrm>
            <a:off x="3766687" y="2330128"/>
            <a:ext cx="3503596" cy="3016411"/>
            <a:chOff x="3766687" y="2330128"/>
            <a:chExt cx="3503596" cy="3016411"/>
          </a:xfrm>
        </p:grpSpPr>
        <p:sp>
          <p:nvSpPr>
            <p:cNvPr id="5" name="Sprechblase: oval 4">
              <a:extLst>
                <a:ext uri="{FF2B5EF4-FFF2-40B4-BE49-F238E27FC236}">
                  <a16:creationId xmlns:a16="http://schemas.microsoft.com/office/drawing/2014/main" id="{625F9D03-3CA0-42AE-86D2-F73FF66B647B}"/>
                </a:ext>
              </a:extLst>
            </p:cNvPr>
            <p:cNvSpPr/>
            <p:nvPr/>
          </p:nvSpPr>
          <p:spPr>
            <a:xfrm flipH="1" flipV="1">
              <a:off x="3766687" y="2854941"/>
              <a:ext cx="2109119" cy="1381681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F7A07C5C-3041-4876-90DF-AE32EF1972E4}"/>
                </a:ext>
              </a:extLst>
            </p:cNvPr>
            <p:cNvSpPr txBox="1"/>
            <p:nvPr/>
          </p:nvSpPr>
          <p:spPr>
            <a:xfrm>
              <a:off x="4097706" y="3222615"/>
              <a:ext cx="14470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Und nun: Dreht euch!</a:t>
              </a:r>
            </a:p>
          </p:txBody>
        </p:sp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005DE90B-2A0E-4F53-B908-F4A6B48CA1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54123" y="2330128"/>
              <a:ext cx="1316160" cy="30164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765211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5B4BD61B-A4C3-4C8D-9DDF-E20F55A474FC}"/>
              </a:ext>
            </a:extLst>
          </p:cNvPr>
          <p:cNvGrpSpPr/>
          <p:nvPr/>
        </p:nvGrpSpPr>
        <p:grpSpPr>
          <a:xfrm>
            <a:off x="3397718" y="2300770"/>
            <a:ext cx="3926143" cy="3016409"/>
            <a:chOff x="3397718" y="2300770"/>
            <a:chExt cx="3926143" cy="3016409"/>
          </a:xfrm>
        </p:grpSpPr>
        <p:sp>
          <p:nvSpPr>
            <p:cNvPr id="5" name="Sprechblase: oval 4">
              <a:extLst>
                <a:ext uri="{FF2B5EF4-FFF2-40B4-BE49-F238E27FC236}">
                  <a16:creationId xmlns:a16="http://schemas.microsoft.com/office/drawing/2014/main" id="{82A257D2-C84F-4A7C-BC1C-D4DBA9E93B3C}"/>
                </a:ext>
              </a:extLst>
            </p:cNvPr>
            <p:cNvSpPr/>
            <p:nvPr/>
          </p:nvSpPr>
          <p:spPr>
            <a:xfrm flipH="1" flipV="1">
              <a:off x="3397718" y="2854941"/>
              <a:ext cx="2478087" cy="1626566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F7A07C5C-3041-4876-90DF-AE32EF1972E4}"/>
                </a:ext>
              </a:extLst>
            </p:cNvPr>
            <p:cNvSpPr txBox="1"/>
            <p:nvPr/>
          </p:nvSpPr>
          <p:spPr>
            <a:xfrm>
              <a:off x="3626384" y="3068059"/>
              <a:ext cx="202075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Auch die Heuchelheimer Streuobstwiese ist gefährdet!</a:t>
              </a:r>
            </a:p>
          </p:txBody>
        </p:sp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2D4F1020-D187-41D2-AAF9-8FDD3B44D2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31833" y="2300770"/>
              <a:ext cx="1292028" cy="30164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159536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2D92F250-2571-4EC4-A342-CAB057D0A203}"/>
              </a:ext>
            </a:extLst>
          </p:cNvPr>
          <p:cNvGrpSpPr/>
          <p:nvPr/>
        </p:nvGrpSpPr>
        <p:grpSpPr>
          <a:xfrm>
            <a:off x="3043825" y="1121117"/>
            <a:ext cx="5952353" cy="4196063"/>
            <a:chOff x="3043825" y="1121117"/>
            <a:chExt cx="5952353" cy="4196063"/>
          </a:xfrm>
        </p:grpSpPr>
        <p:sp>
          <p:nvSpPr>
            <p:cNvPr id="10" name="Sprechblase: oval 9">
              <a:extLst>
                <a:ext uri="{FF2B5EF4-FFF2-40B4-BE49-F238E27FC236}">
                  <a16:creationId xmlns:a16="http://schemas.microsoft.com/office/drawing/2014/main" id="{B62EED78-1F61-407C-AFFB-8A464062B251}"/>
                </a:ext>
              </a:extLst>
            </p:cNvPr>
            <p:cNvSpPr/>
            <p:nvPr/>
          </p:nvSpPr>
          <p:spPr>
            <a:xfrm>
              <a:off x="7010401" y="1121117"/>
              <a:ext cx="1985777" cy="1265947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9" name="Sprechblase: oval 8">
              <a:extLst>
                <a:ext uri="{FF2B5EF4-FFF2-40B4-BE49-F238E27FC236}">
                  <a16:creationId xmlns:a16="http://schemas.microsoft.com/office/drawing/2014/main" id="{94A88676-2646-49CE-B249-98D458461EA0}"/>
                </a:ext>
              </a:extLst>
            </p:cNvPr>
            <p:cNvSpPr/>
            <p:nvPr/>
          </p:nvSpPr>
          <p:spPr>
            <a:xfrm flipH="1">
              <a:off x="3043825" y="1284849"/>
              <a:ext cx="1778102" cy="1102215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7A148729-685F-4C0B-9CF8-83B292E7DBA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24553" y="2078278"/>
              <a:ext cx="1513647" cy="3238901"/>
            </a:xfrm>
            <a:prstGeom prst="rect">
              <a:avLst/>
            </a:prstGeom>
          </p:spPr>
        </p:pic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C0B0DFFB-EA72-4C28-AE12-FE6CC78F85BE}"/>
                </a:ext>
              </a:extLst>
            </p:cNvPr>
            <p:cNvSpPr txBox="1"/>
            <p:nvPr/>
          </p:nvSpPr>
          <p:spPr>
            <a:xfrm>
              <a:off x="3209336" y="1651290"/>
              <a:ext cx="1447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Gut gemacht!</a:t>
              </a: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F7A07C5C-3041-4876-90DF-AE32EF1972E4}"/>
                </a:ext>
              </a:extLst>
            </p:cNvPr>
            <p:cNvSpPr txBox="1"/>
            <p:nvPr/>
          </p:nvSpPr>
          <p:spPr>
            <a:xfrm>
              <a:off x="7314672" y="1292425"/>
              <a:ext cx="144708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Auf geht´s zum nächsten Ort!</a:t>
              </a:r>
            </a:p>
          </p:txBody>
        </p:sp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58B03974-1611-4793-8702-AE28E076BB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08392" y="2300769"/>
              <a:ext cx="1316160" cy="30164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69895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FAEB4276-A36D-4DB0-8867-C3652E3376CA}"/>
              </a:ext>
            </a:extLst>
          </p:cNvPr>
          <p:cNvGrpSpPr/>
          <p:nvPr/>
        </p:nvGrpSpPr>
        <p:grpSpPr>
          <a:xfrm>
            <a:off x="3696099" y="2300770"/>
            <a:ext cx="3627762" cy="3016409"/>
            <a:chOff x="3696099" y="2300770"/>
            <a:chExt cx="3627762" cy="3016409"/>
          </a:xfrm>
        </p:grpSpPr>
        <p:sp>
          <p:nvSpPr>
            <p:cNvPr id="5" name="Sprechblase: oval 4">
              <a:extLst>
                <a:ext uri="{FF2B5EF4-FFF2-40B4-BE49-F238E27FC236}">
                  <a16:creationId xmlns:a16="http://schemas.microsoft.com/office/drawing/2014/main" id="{071F861B-FCD1-4304-A4AE-4EF80A54707F}"/>
                </a:ext>
              </a:extLst>
            </p:cNvPr>
            <p:cNvSpPr/>
            <p:nvPr/>
          </p:nvSpPr>
          <p:spPr>
            <a:xfrm flipH="1" flipV="1">
              <a:off x="3696099" y="2854939"/>
              <a:ext cx="2179705" cy="1235797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F7A07C5C-3041-4876-90DF-AE32EF1972E4}"/>
                </a:ext>
              </a:extLst>
            </p:cNvPr>
            <p:cNvSpPr txBox="1"/>
            <p:nvPr/>
          </p:nvSpPr>
          <p:spPr>
            <a:xfrm>
              <a:off x="3889969" y="3084116"/>
              <a:ext cx="186255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Wo könnte sich der dritte Standort befinden?</a:t>
              </a:r>
            </a:p>
          </p:txBody>
        </p:sp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2D4F1020-D187-41D2-AAF9-8FDD3B44D2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31833" y="2300770"/>
              <a:ext cx="1292028" cy="30164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481859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29F12C60-A731-475A-A566-BB1FF1396948}"/>
              </a:ext>
            </a:extLst>
          </p:cNvPr>
          <p:cNvGrpSpPr/>
          <p:nvPr/>
        </p:nvGrpSpPr>
        <p:grpSpPr>
          <a:xfrm>
            <a:off x="3291840" y="2300770"/>
            <a:ext cx="4032021" cy="3016409"/>
            <a:chOff x="3291840" y="2300770"/>
            <a:chExt cx="4032021" cy="3016409"/>
          </a:xfrm>
        </p:grpSpPr>
        <p:sp>
          <p:nvSpPr>
            <p:cNvPr id="5" name="Sprechblase: oval 4">
              <a:extLst>
                <a:ext uri="{FF2B5EF4-FFF2-40B4-BE49-F238E27FC236}">
                  <a16:creationId xmlns:a16="http://schemas.microsoft.com/office/drawing/2014/main" id="{97C2EAC1-C18C-4172-B8EE-31DB5AC2819D}"/>
                </a:ext>
              </a:extLst>
            </p:cNvPr>
            <p:cNvSpPr/>
            <p:nvPr/>
          </p:nvSpPr>
          <p:spPr>
            <a:xfrm flipH="1" flipV="1">
              <a:off x="3291840" y="2854940"/>
              <a:ext cx="2583966" cy="1775380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F7A07C5C-3041-4876-90DF-AE32EF1972E4}"/>
                </a:ext>
              </a:extLst>
            </p:cNvPr>
            <p:cNvSpPr txBox="1"/>
            <p:nvPr/>
          </p:nvSpPr>
          <p:spPr>
            <a:xfrm>
              <a:off x="3617036" y="3070310"/>
              <a:ext cx="1933574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Mal überlegen: Welche Vorteile haben Streuobstwiesen noch?</a:t>
              </a:r>
            </a:p>
          </p:txBody>
        </p:sp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2D4F1020-D187-41D2-AAF9-8FDD3B44D2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31833" y="2300770"/>
              <a:ext cx="1292028" cy="30164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684891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032A4774-98BC-4A22-B84B-88B9B0DC747E}"/>
              </a:ext>
            </a:extLst>
          </p:cNvPr>
          <p:cNvGrpSpPr/>
          <p:nvPr/>
        </p:nvGrpSpPr>
        <p:grpSpPr>
          <a:xfrm>
            <a:off x="3766687" y="2330128"/>
            <a:ext cx="3503596" cy="3016411"/>
            <a:chOff x="3766687" y="2330128"/>
            <a:chExt cx="3503596" cy="3016411"/>
          </a:xfrm>
        </p:grpSpPr>
        <p:sp>
          <p:nvSpPr>
            <p:cNvPr id="5" name="Sprechblase: oval 4">
              <a:extLst>
                <a:ext uri="{FF2B5EF4-FFF2-40B4-BE49-F238E27FC236}">
                  <a16:creationId xmlns:a16="http://schemas.microsoft.com/office/drawing/2014/main" id="{FE5D520A-2028-430C-B0C5-BF9997F49947}"/>
                </a:ext>
              </a:extLst>
            </p:cNvPr>
            <p:cNvSpPr/>
            <p:nvPr/>
          </p:nvSpPr>
          <p:spPr>
            <a:xfrm flipH="1" flipV="1">
              <a:off x="3766687" y="2854941"/>
              <a:ext cx="2109119" cy="1381681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F7A07C5C-3041-4876-90DF-AE32EF1972E4}"/>
                </a:ext>
              </a:extLst>
            </p:cNvPr>
            <p:cNvSpPr txBox="1"/>
            <p:nvPr/>
          </p:nvSpPr>
          <p:spPr>
            <a:xfrm>
              <a:off x="4097706" y="3084116"/>
              <a:ext cx="144708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An apple a day keeps the doctor away!</a:t>
              </a:r>
            </a:p>
          </p:txBody>
        </p:sp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005DE90B-2A0E-4F53-B908-F4A6B48CA1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54123" y="2330128"/>
              <a:ext cx="1316160" cy="30164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060967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9C50DD96-15E8-49E8-98EE-8688B85133E3}"/>
              </a:ext>
            </a:extLst>
          </p:cNvPr>
          <p:cNvGrpSpPr/>
          <p:nvPr/>
        </p:nvGrpSpPr>
        <p:grpSpPr>
          <a:xfrm>
            <a:off x="2712809" y="856649"/>
            <a:ext cx="6406710" cy="4460531"/>
            <a:chOff x="2712809" y="856649"/>
            <a:chExt cx="6406710" cy="4460531"/>
          </a:xfrm>
        </p:grpSpPr>
        <p:sp>
          <p:nvSpPr>
            <p:cNvPr id="10" name="Sprechblase: oval 9">
              <a:extLst>
                <a:ext uri="{FF2B5EF4-FFF2-40B4-BE49-F238E27FC236}">
                  <a16:creationId xmlns:a16="http://schemas.microsoft.com/office/drawing/2014/main" id="{B30B4694-4A65-41EE-AB5A-C2C2C3E60E95}"/>
                </a:ext>
              </a:extLst>
            </p:cNvPr>
            <p:cNvSpPr/>
            <p:nvPr/>
          </p:nvSpPr>
          <p:spPr>
            <a:xfrm>
              <a:off x="7010401" y="856649"/>
              <a:ext cx="2109118" cy="1530415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9" name="Sprechblase: oval 8">
              <a:extLst>
                <a:ext uri="{FF2B5EF4-FFF2-40B4-BE49-F238E27FC236}">
                  <a16:creationId xmlns:a16="http://schemas.microsoft.com/office/drawing/2014/main" id="{5CB1EE05-8DD0-485E-A458-2EE4FA641F55}"/>
                </a:ext>
              </a:extLst>
            </p:cNvPr>
            <p:cNvSpPr/>
            <p:nvPr/>
          </p:nvSpPr>
          <p:spPr>
            <a:xfrm flipH="1">
              <a:off x="2712809" y="856649"/>
              <a:ext cx="2109118" cy="1530416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7A148729-685F-4C0B-9CF8-83B292E7DBA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24553" y="2078278"/>
              <a:ext cx="1513647" cy="3238901"/>
            </a:xfrm>
            <a:prstGeom prst="rect">
              <a:avLst/>
            </a:prstGeom>
          </p:spPr>
        </p:pic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C0B0DFFB-EA72-4C28-AE12-FE6CC78F85BE}"/>
                </a:ext>
              </a:extLst>
            </p:cNvPr>
            <p:cNvSpPr txBox="1"/>
            <p:nvPr/>
          </p:nvSpPr>
          <p:spPr>
            <a:xfrm>
              <a:off x="2762750" y="1154948"/>
              <a:ext cx="204120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Aus dem eigenen Garten schmeckt es immer am besten!</a:t>
              </a: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F7A07C5C-3041-4876-90DF-AE32EF1972E4}"/>
                </a:ext>
              </a:extLst>
            </p:cNvPr>
            <p:cNvSpPr txBox="1"/>
            <p:nvPr/>
          </p:nvSpPr>
          <p:spPr>
            <a:xfrm>
              <a:off x="7202123" y="1016448"/>
              <a:ext cx="172567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Das stimmt! Erst gestern habe ich Tomaten bei uns geerntet!</a:t>
              </a:r>
            </a:p>
          </p:txBody>
        </p:sp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58B03974-1611-4793-8702-AE28E076BB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08392" y="2300769"/>
              <a:ext cx="1316160" cy="30164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730129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0C2FECE9-241B-4B87-AF36-54FDC37DB821}"/>
              </a:ext>
            </a:extLst>
          </p:cNvPr>
          <p:cNvGrpSpPr/>
          <p:nvPr/>
        </p:nvGrpSpPr>
        <p:grpSpPr>
          <a:xfrm>
            <a:off x="3043825" y="1121117"/>
            <a:ext cx="5952353" cy="4196063"/>
            <a:chOff x="3043825" y="1121117"/>
            <a:chExt cx="5952353" cy="4196063"/>
          </a:xfrm>
        </p:grpSpPr>
        <p:sp>
          <p:nvSpPr>
            <p:cNvPr id="10" name="Sprechblase: oval 9">
              <a:extLst>
                <a:ext uri="{FF2B5EF4-FFF2-40B4-BE49-F238E27FC236}">
                  <a16:creationId xmlns:a16="http://schemas.microsoft.com/office/drawing/2014/main" id="{83EEBC65-191A-4CA3-8811-E9E24D32522C}"/>
                </a:ext>
              </a:extLst>
            </p:cNvPr>
            <p:cNvSpPr/>
            <p:nvPr/>
          </p:nvSpPr>
          <p:spPr>
            <a:xfrm>
              <a:off x="7010401" y="1121117"/>
              <a:ext cx="1985777" cy="1265947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9" name="Sprechblase: oval 8">
              <a:extLst>
                <a:ext uri="{FF2B5EF4-FFF2-40B4-BE49-F238E27FC236}">
                  <a16:creationId xmlns:a16="http://schemas.microsoft.com/office/drawing/2014/main" id="{5562FBCF-1862-4151-9548-E01F658E8806}"/>
                </a:ext>
              </a:extLst>
            </p:cNvPr>
            <p:cNvSpPr/>
            <p:nvPr/>
          </p:nvSpPr>
          <p:spPr>
            <a:xfrm flipH="1">
              <a:off x="3043825" y="1284849"/>
              <a:ext cx="1778102" cy="1102215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7A148729-685F-4C0B-9CF8-83B292E7DBA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24553" y="2078278"/>
              <a:ext cx="1513647" cy="3238901"/>
            </a:xfrm>
            <a:prstGeom prst="rect">
              <a:avLst/>
            </a:prstGeom>
          </p:spPr>
        </p:pic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C0B0DFFB-EA72-4C28-AE12-FE6CC78F85BE}"/>
                </a:ext>
              </a:extLst>
            </p:cNvPr>
            <p:cNvSpPr txBox="1"/>
            <p:nvPr/>
          </p:nvSpPr>
          <p:spPr>
            <a:xfrm>
              <a:off x="3209336" y="1651290"/>
              <a:ext cx="1447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Klasse!</a:t>
              </a: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F7A07C5C-3041-4876-90DF-AE32EF1972E4}"/>
                </a:ext>
              </a:extLst>
            </p:cNvPr>
            <p:cNvSpPr txBox="1"/>
            <p:nvPr/>
          </p:nvSpPr>
          <p:spPr>
            <a:xfrm>
              <a:off x="7279749" y="1569424"/>
              <a:ext cx="1447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latin typeface="Dosis" pitchFamily="2" charset="0"/>
                </a:rPr>
                <a:t>Weiter geht´s!</a:t>
              </a:r>
            </a:p>
          </p:txBody>
        </p:sp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58B03974-1611-4793-8702-AE28E076BB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08392" y="2300769"/>
              <a:ext cx="1316160" cy="30164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562262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0C53D6E6-C6D5-4CF1-AA4F-F15A1C6A91B6}"/>
              </a:ext>
            </a:extLst>
          </p:cNvPr>
          <p:cNvGrpSpPr/>
          <p:nvPr/>
        </p:nvGrpSpPr>
        <p:grpSpPr>
          <a:xfrm>
            <a:off x="3657599" y="2300770"/>
            <a:ext cx="3666262" cy="3016409"/>
            <a:chOff x="3657599" y="2300770"/>
            <a:chExt cx="3666262" cy="3016409"/>
          </a:xfrm>
        </p:grpSpPr>
        <p:sp>
          <p:nvSpPr>
            <p:cNvPr id="10" name="Sprechblase: oval 9">
              <a:extLst>
                <a:ext uri="{FF2B5EF4-FFF2-40B4-BE49-F238E27FC236}">
                  <a16:creationId xmlns:a16="http://schemas.microsoft.com/office/drawing/2014/main" id="{AD16FE02-F629-44E6-8FB8-E7A702AE201F}"/>
                </a:ext>
              </a:extLst>
            </p:cNvPr>
            <p:cNvSpPr/>
            <p:nvPr/>
          </p:nvSpPr>
          <p:spPr>
            <a:xfrm flipH="1" flipV="1">
              <a:off x="3657599" y="2854939"/>
              <a:ext cx="2218205" cy="1381681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F7A07C5C-3041-4876-90DF-AE32EF1972E4}"/>
                </a:ext>
              </a:extLst>
            </p:cNvPr>
            <p:cNvSpPr txBox="1"/>
            <p:nvPr/>
          </p:nvSpPr>
          <p:spPr>
            <a:xfrm>
              <a:off x="3854702" y="3132545"/>
              <a:ext cx="191062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Wo könnte sich der erste Standort befinden?</a:t>
              </a:r>
            </a:p>
          </p:txBody>
        </p:sp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2D4F1020-D187-41D2-AAF9-8FDD3B44D2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31833" y="2300770"/>
              <a:ext cx="1292028" cy="30164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871974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DCC421ED-4D01-46FA-A977-8B60DF00B001}"/>
              </a:ext>
            </a:extLst>
          </p:cNvPr>
          <p:cNvGrpSpPr/>
          <p:nvPr/>
        </p:nvGrpSpPr>
        <p:grpSpPr>
          <a:xfrm>
            <a:off x="3766687" y="2138518"/>
            <a:ext cx="3503596" cy="3222951"/>
            <a:chOff x="3766687" y="2138518"/>
            <a:chExt cx="3503596" cy="3222951"/>
          </a:xfrm>
        </p:grpSpPr>
        <p:sp>
          <p:nvSpPr>
            <p:cNvPr id="6" name="Sprechblase: oval 5">
              <a:extLst>
                <a:ext uri="{FF2B5EF4-FFF2-40B4-BE49-F238E27FC236}">
                  <a16:creationId xmlns:a16="http://schemas.microsoft.com/office/drawing/2014/main" id="{2F58D8E9-E0AE-4A71-9BC7-D3A7F68F4475}"/>
                </a:ext>
              </a:extLst>
            </p:cNvPr>
            <p:cNvSpPr/>
            <p:nvPr/>
          </p:nvSpPr>
          <p:spPr>
            <a:xfrm flipH="1" flipV="1">
              <a:off x="3766687" y="2854941"/>
              <a:ext cx="2109119" cy="1381681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F7A07C5C-3041-4876-90DF-AE32EF1972E4}"/>
                </a:ext>
              </a:extLst>
            </p:cNvPr>
            <p:cNvSpPr txBox="1"/>
            <p:nvPr/>
          </p:nvSpPr>
          <p:spPr>
            <a:xfrm>
              <a:off x="4097706" y="2945616"/>
              <a:ext cx="144708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Wo könnte sich der vierte Standort befinden?</a:t>
              </a:r>
            </a:p>
          </p:txBody>
        </p:sp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0BC9E95B-8D00-4B22-969C-B749BE20BA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3008" y="2138518"/>
              <a:ext cx="1377275" cy="32229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605648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841FEDF0-06CD-40E2-AA07-1D20B7E2F490}"/>
              </a:ext>
            </a:extLst>
          </p:cNvPr>
          <p:cNvGrpSpPr/>
          <p:nvPr/>
        </p:nvGrpSpPr>
        <p:grpSpPr>
          <a:xfrm>
            <a:off x="3766687" y="2330127"/>
            <a:ext cx="3503597" cy="3016411"/>
            <a:chOff x="3766687" y="2330127"/>
            <a:chExt cx="3503597" cy="3016411"/>
          </a:xfrm>
        </p:grpSpPr>
        <p:sp>
          <p:nvSpPr>
            <p:cNvPr id="7" name="Sprechblase: oval 6">
              <a:extLst>
                <a:ext uri="{FF2B5EF4-FFF2-40B4-BE49-F238E27FC236}">
                  <a16:creationId xmlns:a16="http://schemas.microsoft.com/office/drawing/2014/main" id="{A482DE01-CB77-494C-B327-044DD21A1B24}"/>
                </a:ext>
              </a:extLst>
            </p:cNvPr>
            <p:cNvSpPr/>
            <p:nvPr/>
          </p:nvSpPr>
          <p:spPr>
            <a:xfrm flipH="1" flipV="1">
              <a:off x="3766687" y="2854941"/>
              <a:ext cx="2109119" cy="1381681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F7A07C5C-3041-4876-90DF-AE32EF1972E4}"/>
                </a:ext>
              </a:extLst>
            </p:cNvPr>
            <p:cNvSpPr txBox="1"/>
            <p:nvPr/>
          </p:nvSpPr>
          <p:spPr>
            <a:xfrm>
              <a:off x="4097706" y="3084116"/>
              <a:ext cx="144708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Willkommen am nächsten Ort!</a:t>
              </a:r>
            </a:p>
          </p:txBody>
        </p:sp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4926FD71-3167-4ADD-B3F7-DF85DC61C2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97357" y="2330127"/>
              <a:ext cx="1272927" cy="30164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701132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7229BADA-C7E5-49BE-B343-2453D549A766}"/>
              </a:ext>
            </a:extLst>
          </p:cNvPr>
          <p:cNvGrpSpPr/>
          <p:nvPr/>
        </p:nvGrpSpPr>
        <p:grpSpPr>
          <a:xfrm>
            <a:off x="4004108" y="2330128"/>
            <a:ext cx="3266175" cy="3016411"/>
            <a:chOff x="4004108" y="2330128"/>
            <a:chExt cx="3266175" cy="3016411"/>
          </a:xfrm>
        </p:grpSpPr>
        <p:sp>
          <p:nvSpPr>
            <p:cNvPr id="5" name="Sprechblase: oval 4">
              <a:extLst>
                <a:ext uri="{FF2B5EF4-FFF2-40B4-BE49-F238E27FC236}">
                  <a16:creationId xmlns:a16="http://schemas.microsoft.com/office/drawing/2014/main" id="{83E3CF00-EE3A-4AC1-831D-A32DC0783916}"/>
                </a:ext>
              </a:extLst>
            </p:cNvPr>
            <p:cNvSpPr/>
            <p:nvPr/>
          </p:nvSpPr>
          <p:spPr>
            <a:xfrm flipH="1" flipV="1">
              <a:off x="4004108" y="2854940"/>
              <a:ext cx="1871697" cy="1226171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F7A07C5C-3041-4876-90DF-AE32EF1972E4}"/>
                </a:ext>
              </a:extLst>
            </p:cNvPr>
            <p:cNvSpPr txBox="1"/>
            <p:nvPr/>
          </p:nvSpPr>
          <p:spPr>
            <a:xfrm>
              <a:off x="4232460" y="3244334"/>
              <a:ext cx="1447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Spannend!</a:t>
              </a:r>
            </a:p>
          </p:txBody>
        </p:sp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005DE90B-2A0E-4F53-B908-F4A6B48CA1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54123" y="2330128"/>
              <a:ext cx="1316160" cy="30164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057194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847DD8BC-213C-42A4-83B7-F7F0262110F9}"/>
              </a:ext>
            </a:extLst>
          </p:cNvPr>
          <p:cNvGrpSpPr/>
          <p:nvPr/>
        </p:nvGrpSpPr>
        <p:grpSpPr>
          <a:xfrm>
            <a:off x="3388092" y="2300770"/>
            <a:ext cx="3935769" cy="3016409"/>
            <a:chOff x="3388092" y="2300770"/>
            <a:chExt cx="3935769" cy="3016409"/>
          </a:xfrm>
        </p:grpSpPr>
        <p:sp>
          <p:nvSpPr>
            <p:cNvPr id="5" name="Sprechblase: oval 4">
              <a:extLst>
                <a:ext uri="{FF2B5EF4-FFF2-40B4-BE49-F238E27FC236}">
                  <a16:creationId xmlns:a16="http://schemas.microsoft.com/office/drawing/2014/main" id="{ECB1A7AE-12F7-4EC9-9E90-E90688FD9E1F}"/>
                </a:ext>
              </a:extLst>
            </p:cNvPr>
            <p:cNvSpPr/>
            <p:nvPr/>
          </p:nvSpPr>
          <p:spPr>
            <a:xfrm flipH="1" flipV="1">
              <a:off x="3388092" y="2854940"/>
              <a:ext cx="2487713" cy="1745935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F7A07C5C-3041-4876-90DF-AE32EF1972E4}"/>
                </a:ext>
              </a:extLst>
            </p:cNvPr>
            <p:cNvSpPr txBox="1"/>
            <p:nvPr/>
          </p:nvSpPr>
          <p:spPr>
            <a:xfrm>
              <a:off x="3588981" y="3127742"/>
              <a:ext cx="208593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Heuchelheimer Schneeapfel! Der Name klingt schon toll!</a:t>
              </a:r>
            </a:p>
          </p:txBody>
        </p:sp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2D4F1020-D187-41D2-AAF9-8FDD3B44D2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31833" y="2300770"/>
              <a:ext cx="1292028" cy="30164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241760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DCC57AFC-631C-48DF-947C-16BE55CE29C2}"/>
              </a:ext>
            </a:extLst>
          </p:cNvPr>
          <p:cNvGrpSpPr/>
          <p:nvPr/>
        </p:nvGrpSpPr>
        <p:grpSpPr>
          <a:xfrm>
            <a:off x="3766687" y="2330128"/>
            <a:ext cx="3503596" cy="3016411"/>
            <a:chOff x="3766687" y="2330128"/>
            <a:chExt cx="3503596" cy="3016411"/>
          </a:xfrm>
        </p:grpSpPr>
        <p:sp>
          <p:nvSpPr>
            <p:cNvPr id="5" name="Sprechblase: oval 4">
              <a:extLst>
                <a:ext uri="{FF2B5EF4-FFF2-40B4-BE49-F238E27FC236}">
                  <a16:creationId xmlns:a16="http://schemas.microsoft.com/office/drawing/2014/main" id="{ACCF9660-4888-4E89-A66E-CE83F662B317}"/>
                </a:ext>
              </a:extLst>
            </p:cNvPr>
            <p:cNvSpPr/>
            <p:nvPr/>
          </p:nvSpPr>
          <p:spPr>
            <a:xfrm flipH="1" flipV="1">
              <a:off x="3766687" y="2854941"/>
              <a:ext cx="2109119" cy="1381681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F7A07C5C-3041-4876-90DF-AE32EF1972E4}"/>
                </a:ext>
              </a:extLst>
            </p:cNvPr>
            <p:cNvSpPr txBox="1"/>
            <p:nvPr/>
          </p:nvSpPr>
          <p:spPr>
            <a:xfrm>
              <a:off x="4097706" y="3222615"/>
              <a:ext cx="14470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Das ist so interessant!</a:t>
              </a:r>
            </a:p>
          </p:txBody>
        </p:sp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005DE90B-2A0E-4F53-B908-F4A6B48CA1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54123" y="2330128"/>
              <a:ext cx="1316160" cy="30164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840657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FE153E2D-8F70-48A6-92D5-D99C3420D02B}"/>
              </a:ext>
            </a:extLst>
          </p:cNvPr>
          <p:cNvGrpSpPr/>
          <p:nvPr/>
        </p:nvGrpSpPr>
        <p:grpSpPr>
          <a:xfrm>
            <a:off x="3766687" y="2300770"/>
            <a:ext cx="3557174" cy="3016409"/>
            <a:chOff x="3766687" y="2300770"/>
            <a:chExt cx="3557174" cy="3016409"/>
          </a:xfrm>
        </p:grpSpPr>
        <p:sp>
          <p:nvSpPr>
            <p:cNvPr id="5" name="Sprechblase: oval 4">
              <a:extLst>
                <a:ext uri="{FF2B5EF4-FFF2-40B4-BE49-F238E27FC236}">
                  <a16:creationId xmlns:a16="http://schemas.microsoft.com/office/drawing/2014/main" id="{43513AF0-CB59-40A8-B729-C7534170D687}"/>
                </a:ext>
              </a:extLst>
            </p:cNvPr>
            <p:cNvSpPr/>
            <p:nvPr/>
          </p:nvSpPr>
          <p:spPr>
            <a:xfrm flipH="1" flipV="1">
              <a:off x="3766687" y="2854941"/>
              <a:ext cx="2109119" cy="1381681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F7A07C5C-3041-4876-90DF-AE32EF1972E4}"/>
                </a:ext>
              </a:extLst>
            </p:cNvPr>
            <p:cNvSpPr txBox="1"/>
            <p:nvPr/>
          </p:nvSpPr>
          <p:spPr>
            <a:xfrm>
              <a:off x="4097706" y="2945616"/>
              <a:ext cx="144708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Wo könnte sich der letzte Standort befinden?</a:t>
              </a:r>
            </a:p>
          </p:txBody>
        </p:sp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2D4F1020-D187-41D2-AAF9-8FDD3B44D2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31833" y="2300770"/>
              <a:ext cx="1292028" cy="30164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031021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9B29EB9F-4A24-44DE-910B-5F2D5AAF83E0}"/>
              </a:ext>
            </a:extLst>
          </p:cNvPr>
          <p:cNvGrpSpPr/>
          <p:nvPr/>
        </p:nvGrpSpPr>
        <p:grpSpPr>
          <a:xfrm>
            <a:off x="3349592" y="2138518"/>
            <a:ext cx="3920691" cy="3222951"/>
            <a:chOff x="3349592" y="2138518"/>
            <a:chExt cx="3920691" cy="3222951"/>
          </a:xfrm>
        </p:grpSpPr>
        <p:sp>
          <p:nvSpPr>
            <p:cNvPr id="6" name="Sprechblase: oval 5">
              <a:extLst>
                <a:ext uri="{FF2B5EF4-FFF2-40B4-BE49-F238E27FC236}">
                  <a16:creationId xmlns:a16="http://schemas.microsoft.com/office/drawing/2014/main" id="{F0297C34-D8A2-4E27-ACD7-2D0486818629}"/>
                </a:ext>
              </a:extLst>
            </p:cNvPr>
            <p:cNvSpPr/>
            <p:nvPr/>
          </p:nvSpPr>
          <p:spPr>
            <a:xfrm flipH="1" flipV="1">
              <a:off x="3349592" y="2854940"/>
              <a:ext cx="2526214" cy="1803686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F7A07C5C-3041-4876-90DF-AE32EF1972E4}"/>
                </a:ext>
              </a:extLst>
            </p:cNvPr>
            <p:cNvSpPr txBox="1"/>
            <p:nvPr/>
          </p:nvSpPr>
          <p:spPr>
            <a:xfrm>
              <a:off x="3694038" y="3018119"/>
              <a:ext cx="1837321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Zu Beginn dieser Station wollen wir uns einen kurzen Überblick verschaffen!</a:t>
              </a:r>
            </a:p>
          </p:txBody>
        </p:sp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0BC9E95B-8D00-4B22-969C-B749BE20BA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3008" y="2138518"/>
              <a:ext cx="1377275" cy="32229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751526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C34C7857-F6DF-429E-A12D-DE12CDF9C916}"/>
              </a:ext>
            </a:extLst>
          </p:cNvPr>
          <p:cNvGrpSpPr/>
          <p:nvPr/>
        </p:nvGrpSpPr>
        <p:grpSpPr>
          <a:xfrm>
            <a:off x="3657600" y="2300770"/>
            <a:ext cx="3666261" cy="3016409"/>
            <a:chOff x="3657600" y="2300770"/>
            <a:chExt cx="3666261" cy="3016409"/>
          </a:xfrm>
        </p:grpSpPr>
        <p:sp>
          <p:nvSpPr>
            <p:cNvPr id="5" name="Sprechblase: oval 4">
              <a:extLst>
                <a:ext uri="{FF2B5EF4-FFF2-40B4-BE49-F238E27FC236}">
                  <a16:creationId xmlns:a16="http://schemas.microsoft.com/office/drawing/2014/main" id="{1A414B24-BF5A-437F-AF60-1B291986B98B}"/>
                </a:ext>
              </a:extLst>
            </p:cNvPr>
            <p:cNvSpPr/>
            <p:nvPr/>
          </p:nvSpPr>
          <p:spPr>
            <a:xfrm flipH="1" flipV="1">
              <a:off x="3657600" y="2854940"/>
              <a:ext cx="2218206" cy="1553430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F7A07C5C-3041-4876-90DF-AE32EF1972E4}"/>
                </a:ext>
              </a:extLst>
            </p:cNvPr>
            <p:cNvSpPr txBox="1"/>
            <p:nvPr/>
          </p:nvSpPr>
          <p:spPr>
            <a:xfrm>
              <a:off x="3925044" y="3031490"/>
              <a:ext cx="168331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Wir müssen die Streuobstwiesen doch irgendwie schützen!</a:t>
              </a:r>
            </a:p>
          </p:txBody>
        </p:sp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2D4F1020-D187-41D2-AAF9-8FDD3B44D2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31833" y="2300770"/>
              <a:ext cx="1292028" cy="30164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495887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AE67AB02-74E8-4619-9442-A580442C8385}"/>
              </a:ext>
            </a:extLst>
          </p:cNvPr>
          <p:cNvGrpSpPr/>
          <p:nvPr/>
        </p:nvGrpSpPr>
        <p:grpSpPr>
          <a:xfrm>
            <a:off x="3766687" y="2330128"/>
            <a:ext cx="3503596" cy="3016411"/>
            <a:chOff x="3766687" y="2330128"/>
            <a:chExt cx="3503596" cy="3016411"/>
          </a:xfrm>
        </p:grpSpPr>
        <p:sp>
          <p:nvSpPr>
            <p:cNvPr id="5" name="Sprechblase: oval 4">
              <a:extLst>
                <a:ext uri="{FF2B5EF4-FFF2-40B4-BE49-F238E27FC236}">
                  <a16:creationId xmlns:a16="http://schemas.microsoft.com/office/drawing/2014/main" id="{368674E9-0EBA-4B93-8C72-3D1BE9ABA104}"/>
                </a:ext>
              </a:extLst>
            </p:cNvPr>
            <p:cNvSpPr/>
            <p:nvPr/>
          </p:nvSpPr>
          <p:spPr>
            <a:xfrm flipH="1" flipV="1">
              <a:off x="3766687" y="2854941"/>
              <a:ext cx="2109119" cy="1381681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F7A07C5C-3041-4876-90DF-AE32EF1972E4}"/>
                </a:ext>
              </a:extLst>
            </p:cNvPr>
            <p:cNvSpPr txBox="1"/>
            <p:nvPr/>
          </p:nvSpPr>
          <p:spPr>
            <a:xfrm>
              <a:off x="4097706" y="3084116"/>
              <a:ext cx="144708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Super! Das war die finale Station!</a:t>
              </a:r>
            </a:p>
          </p:txBody>
        </p:sp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005DE90B-2A0E-4F53-B908-F4A6B48CA1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54123" y="2330128"/>
              <a:ext cx="1316160" cy="30164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2487429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5B1AE4F2-7193-462A-87D8-1F4D694FBCC0}"/>
              </a:ext>
            </a:extLst>
          </p:cNvPr>
          <p:cNvGrpSpPr/>
          <p:nvPr/>
        </p:nvGrpSpPr>
        <p:grpSpPr>
          <a:xfrm>
            <a:off x="3043825" y="1284849"/>
            <a:ext cx="5744679" cy="4032330"/>
            <a:chOff x="3043825" y="1284849"/>
            <a:chExt cx="5744679" cy="4032330"/>
          </a:xfrm>
        </p:grpSpPr>
        <p:sp>
          <p:nvSpPr>
            <p:cNvPr id="10" name="Sprechblase: oval 9">
              <a:extLst>
                <a:ext uri="{FF2B5EF4-FFF2-40B4-BE49-F238E27FC236}">
                  <a16:creationId xmlns:a16="http://schemas.microsoft.com/office/drawing/2014/main" id="{2ED25675-78F3-4463-A918-71D8860DF4E1}"/>
                </a:ext>
              </a:extLst>
            </p:cNvPr>
            <p:cNvSpPr/>
            <p:nvPr/>
          </p:nvSpPr>
          <p:spPr>
            <a:xfrm>
              <a:off x="7010402" y="1284849"/>
              <a:ext cx="1778102" cy="1102215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9" name="Sprechblase: oval 8">
              <a:extLst>
                <a:ext uri="{FF2B5EF4-FFF2-40B4-BE49-F238E27FC236}">
                  <a16:creationId xmlns:a16="http://schemas.microsoft.com/office/drawing/2014/main" id="{3E6DDA37-E8D7-490F-BE71-F8EDCCC03853}"/>
                </a:ext>
              </a:extLst>
            </p:cNvPr>
            <p:cNvSpPr/>
            <p:nvPr/>
          </p:nvSpPr>
          <p:spPr>
            <a:xfrm flipH="1">
              <a:off x="3043825" y="1284849"/>
              <a:ext cx="1778102" cy="1102215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7A148729-685F-4C0B-9CF8-83B292E7DBA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24553" y="2078278"/>
              <a:ext cx="1513647" cy="3238901"/>
            </a:xfrm>
            <a:prstGeom prst="rect">
              <a:avLst/>
            </a:prstGeom>
          </p:spPr>
        </p:pic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D1F01B2D-52DE-459C-B9E0-54413D42196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7235" y="2300771"/>
              <a:ext cx="1272924" cy="3016408"/>
            </a:xfrm>
            <a:prstGeom prst="rect">
              <a:avLst/>
            </a:prstGeom>
          </p:spPr>
        </p:pic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C0B0DFFB-EA72-4C28-AE12-FE6CC78F85BE}"/>
                </a:ext>
              </a:extLst>
            </p:cNvPr>
            <p:cNvSpPr txBox="1"/>
            <p:nvPr/>
          </p:nvSpPr>
          <p:spPr>
            <a:xfrm>
              <a:off x="3209336" y="1512790"/>
              <a:ext cx="14470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Hoffentlich bis bald!</a:t>
              </a: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F7A07C5C-3041-4876-90DF-AE32EF1972E4}"/>
                </a:ext>
              </a:extLst>
            </p:cNvPr>
            <p:cNvSpPr txBox="1"/>
            <p:nvPr/>
          </p:nvSpPr>
          <p:spPr>
            <a:xfrm>
              <a:off x="7346552" y="1540821"/>
              <a:ext cx="11058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Oh ja! Tschüss!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22666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2F2644CB-BFD0-48CA-B45D-276026FCECF4}"/>
              </a:ext>
            </a:extLst>
          </p:cNvPr>
          <p:cNvGrpSpPr/>
          <p:nvPr/>
        </p:nvGrpSpPr>
        <p:grpSpPr>
          <a:xfrm>
            <a:off x="4225490" y="2330128"/>
            <a:ext cx="3044793" cy="3016411"/>
            <a:chOff x="4225490" y="2330128"/>
            <a:chExt cx="3044793" cy="3016411"/>
          </a:xfrm>
        </p:grpSpPr>
        <p:sp>
          <p:nvSpPr>
            <p:cNvPr id="7" name="Sprechblase: oval 6">
              <a:extLst>
                <a:ext uri="{FF2B5EF4-FFF2-40B4-BE49-F238E27FC236}">
                  <a16:creationId xmlns:a16="http://schemas.microsoft.com/office/drawing/2014/main" id="{F9B78D89-CB1D-460A-9B1B-D6960E0C5DAB}"/>
                </a:ext>
              </a:extLst>
            </p:cNvPr>
            <p:cNvSpPr/>
            <p:nvPr/>
          </p:nvSpPr>
          <p:spPr>
            <a:xfrm flipH="1" flipV="1">
              <a:off x="4225490" y="2854941"/>
              <a:ext cx="1650315" cy="1060172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F7A07C5C-3041-4876-90DF-AE32EF1972E4}"/>
                </a:ext>
              </a:extLst>
            </p:cNvPr>
            <p:cNvSpPr txBox="1"/>
            <p:nvPr/>
          </p:nvSpPr>
          <p:spPr>
            <a:xfrm>
              <a:off x="4327107" y="3200361"/>
              <a:ext cx="1447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Spitze!</a:t>
              </a:r>
            </a:p>
          </p:txBody>
        </p:sp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005DE90B-2A0E-4F53-B908-F4A6B48CA1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54123" y="2330128"/>
              <a:ext cx="1316160" cy="30164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536602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515207FF-78EB-4A27-A9AF-32E59A850B46}"/>
              </a:ext>
            </a:extLst>
          </p:cNvPr>
          <p:cNvSpPr txBox="1"/>
          <p:nvPr/>
        </p:nvSpPr>
        <p:spPr>
          <a:xfrm>
            <a:off x="7432859" y="2850638"/>
            <a:ext cx="11058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latin typeface="Dosis" pitchFamily="2" charset="0"/>
              </a:rPr>
              <a:t>Oh ja! Tschüss!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44A50AEE-58EE-445E-9F71-662AC5AA1ED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678"/>
          <a:stretch/>
        </p:blipFill>
        <p:spPr>
          <a:xfrm>
            <a:off x="2367280" y="883708"/>
            <a:ext cx="7864375" cy="3722983"/>
          </a:xfrm>
          <a:prstGeom prst="roundRect">
            <a:avLst>
              <a:gd name="adj" fmla="val 16667"/>
            </a:avLst>
          </a:prstGeom>
          <a:ln>
            <a:noFill/>
          </a:ln>
          <a:effectLst/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40AFF6FA-B10B-4444-BB08-D67763D99A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2969" y="2025216"/>
            <a:ext cx="1206409" cy="2581475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D1401DF7-92B2-4BBD-B013-01413003C7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580" y="2145892"/>
            <a:ext cx="1038457" cy="2460799"/>
          </a:xfrm>
          <a:prstGeom prst="rect">
            <a:avLst/>
          </a:prstGeom>
        </p:spPr>
      </p:pic>
      <p:sp>
        <p:nvSpPr>
          <p:cNvPr id="9" name="Freeform 3">
            <a:extLst>
              <a:ext uri="{FF2B5EF4-FFF2-40B4-BE49-F238E27FC236}">
                <a16:creationId xmlns:a16="http://schemas.microsoft.com/office/drawing/2014/main" id="{0F674DE0-240D-49AF-8782-C9F0582243B9}"/>
              </a:ext>
            </a:extLst>
          </p:cNvPr>
          <p:cNvSpPr/>
          <p:nvPr/>
        </p:nvSpPr>
        <p:spPr>
          <a:xfrm>
            <a:off x="3137568" y="857656"/>
            <a:ext cx="6323798" cy="671124"/>
          </a:xfrm>
          <a:custGeom>
            <a:avLst/>
            <a:gdLst/>
            <a:ahLst/>
            <a:cxnLst/>
            <a:rect l="l" t="t" r="r" b="b"/>
            <a:pathLst>
              <a:path w="4156364" h="4114800">
                <a:moveTo>
                  <a:pt x="0" y="0"/>
                </a:moveTo>
                <a:lnTo>
                  <a:pt x="4156364" y="0"/>
                </a:lnTo>
                <a:lnTo>
                  <a:pt x="415636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5">
              <a:lum bright="32000" contrast="-50000"/>
              <a:alphaModFix amt="94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endParaRPr lang="de-DE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C154DF76-7D19-4D03-9665-025AB7A2EE8B}"/>
              </a:ext>
            </a:extLst>
          </p:cNvPr>
          <p:cNvSpPr txBox="1"/>
          <p:nvPr/>
        </p:nvSpPr>
        <p:spPr>
          <a:xfrm>
            <a:off x="4094481" y="935848"/>
            <a:ext cx="4444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b="1" dirty="0">
                <a:latin typeface="Dosis" pitchFamily="2" charset="0"/>
              </a:rPr>
              <a:t>Rund um die Streuobstwiese</a:t>
            </a:r>
          </a:p>
        </p:txBody>
      </p:sp>
    </p:spTree>
    <p:extLst>
      <p:ext uri="{BB962C8B-B14F-4D97-AF65-F5344CB8AC3E}">
        <p14:creationId xmlns:p14="http://schemas.microsoft.com/office/powerpoint/2010/main" val="23638044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B564B238-4E87-48D6-955F-F87F4F56017A}"/>
              </a:ext>
            </a:extLst>
          </p:cNvPr>
          <p:cNvGrpSpPr/>
          <p:nvPr/>
        </p:nvGrpSpPr>
        <p:grpSpPr>
          <a:xfrm>
            <a:off x="4097705" y="2300770"/>
            <a:ext cx="3226156" cy="3016409"/>
            <a:chOff x="4097705" y="2300770"/>
            <a:chExt cx="3226156" cy="3016409"/>
          </a:xfrm>
        </p:grpSpPr>
        <p:sp>
          <p:nvSpPr>
            <p:cNvPr id="5" name="Sprechblase: oval 4">
              <a:extLst>
                <a:ext uri="{FF2B5EF4-FFF2-40B4-BE49-F238E27FC236}">
                  <a16:creationId xmlns:a16="http://schemas.microsoft.com/office/drawing/2014/main" id="{D8E2B077-86A9-4AE6-948B-50A125CD034B}"/>
                </a:ext>
              </a:extLst>
            </p:cNvPr>
            <p:cNvSpPr/>
            <p:nvPr/>
          </p:nvSpPr>
          <p:spPr>
            <a:xfrm flipH="1" flipV="1">
              <a:off x="4097705" y="2864565"/>
              <a:ext cx="1778100" cy="1197295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F7A07C5C-3041-4876-90DF-AE32EF1972E4}"/>
                </a:ext>
              </a:extLst>
            </p:cNvPr>
            <p:cNvSpPr txBox="1"/>
            <p:nvPr/>
          </p:nvSpPr>
          <p:spPr>
            <a:xfrm>
              <a:off x="4273157" y="3162643"/>
              <a:ext cx="14271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Apropos Tiere!</a:t>
              </a:r>
            </a:p>
          </p:txBody>
        </p:sp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2D4F1020-D187-41D2-AAF9-8FDD3B44D2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31833" y="2300770"/>
              <a:ext cx="1292028" cy="30164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746296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7CF71784-ECAF-4A5C-AC5F-241FD67FE16A}"/>
              </a:ext>
            </a:extLst>
          </p:cNvPr>
          <p:cNvGrpSpPr/>
          <p:nvPr/>
        </p:nvGrpSpPr>
        <p:grpSpPr>
          <a:xfrm>
            <a:off x="4097705" y="2300770"/>
            <a:ext cx="3226156" cy="3016409"/>
            <a:chOff x="4097705" y="2300770"/>
            <a:chExt cx="3226156" cy="3016409"/>
          </a:xfrm>
        </p:grpSpPr>
        <p:sp>
          <p:nvSpPr>
            <p:cNvPr id="5" name="Sprechblase: oval 4">
              <a:extLst>
                <a:ext uri="{FF2B5EF4-FFF2-40B4-BE49-F238E27FC236}">
                  <a16:creationId xmlns:a16="http://schemas.microsoft.com/office/drawing/2014/main" id="{D8E2B077-86A9-4AE6-948B-50A125CD034B}"/>
                </a:ext>
              </a:extLst>
            </p:cNvPr>
            <p:cNvSpPr/>
            <p:nvPr/>
          </p:nvSpPr>
          <p:spPr>
            <a:xfrm flipH="1" flipV="1">
              <a:off x="4097705" y="2864565"/>
              <a:ext cx="1778100" cy="1197295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F7A07C5C-3041-4876-90DF-AE32EF1972E4}"/>
                </a:ext>
              </a:extLst>
            </p:cNvPr>
            <p:cNvSpPr txBox="1"/>
            <p:nvPr/>
          </p:nvSpPr>
          <p:spPr>
            <a:xfrm>
              <a:off x="4273157" y="3162643"/>
              <a:ext cx="14271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Wow, das sind viele!</a:t>
              </a:r>
            </a:p>
          </p:txBody>
        </p:sp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2D4F1020-D187-41D2-AAF9-8FDD3B44D2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31833" y="2300770"/>
              <a:ext cx="1292028" cy="30164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035566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13947B6F-E360-4BC1-8D83-51C5F36412E4}"/>
              </a:ext>
            </a:extLst>
          </p:cNvPr>
          <p:cNvGrpSpPr/>
          <p:nvPr/>
        </p:nvGrpSpPr>
        <p:grpSpPr>
          <a:xfrm>
            <a:off x="3766687" y="2196743"/>
            <a:ext cx="3626007" cy="3222951"/>
            <a:chOff x="3766687" y="2196743"/>
            <a:chExt cx="3626007" cy="3222951"/>
          </a:xfrm>
        </p:grpSpPr>
        <p:sp>
          <p:nvSpPr>
            <p:cNvPr id="8" name="Sprechblase: oval 7">
              <a:extLst>
                <a:ext uri="{FF2B5EF4-FFF2-40B4-BE49-F238E27FC236}">
                  <a16:creationId xmlns:a16="http://schemas.microsoft.com/office/drawing/2014/main" id="{C674DDFD-3617-4152-874B-AB150EC4BBF7}"/>
                </a:ext>
              </a:extLst>
            </p:cNvPr>
            <p:cNvSpPr/>
            <p:nvPr/>
          </p:nvSpPr>
          <p:spPr>
            <a:xfrm flipH="1" flipV="1">
              <a:off x="3766687" y="2854941"/>
              <a:ext cx="2109119" cy="1381681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F7A07C5C-3041-4876-90DF-AE32EF1972E4}"/>
                </a:ext>
              </a:extLst>
            </p:cNvPr>
            <p:cNvSpPr txBox="1"/>
            <p:nvPr/>
          </p:nvSpPr>
          <p:spPr>
            <a:xfrm>
              <a:off x="4047698" y="3084116"/>
              <a:ext cx="154709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Ich glaube, ich kann einen Eisvogel hören!</a:t>
              </a:r>
            </a:p>
          </p:txBody>
        </p:sp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3A1B38A0-4C23-481B-9D61-DEBBE018B2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5419" y="2196743"/>
              <a:ext cx="1377275" cy="32229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363176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DC0896F0-9DE5-4170-9BAA-E7AD41F3C819}"/>
              </a:ext>
            </a:extLst>
          </p:cNvPr>
          <p:cNvGrpSpPr/>
          <p:nvPr/>
        </p:nvGrpSpPr>
        <p:grpSpPr>
          <a:xfrm>
            <a:off x="3043825" y="1121117"/>
            <a:ext cx="5952353" cy="4196063"/>
            <a:chOff x="3043825" y="1121117"/>
            <a:chExt cx="5952353" cy="4196063"/>
          </a:xfrm>
        </p:grpSpPr>
        <p:sp>
          <p:nvSpPr>
            <p:cNvPr id="10" name="Sprechblase: oval 9">
              <a:extLst>
                <a:ext uri="{FF2B5EF4-FFF2-40B4-BE49-F238E27FC236}">
                  <a16:creationId xmlns:a16="http://schemas.microsoft.com/office/drawing/2014/main" id="{1E023831-6DBC-49CF-A1D0-7A30F61DC751}"/>
                </a:ext>
              </a:extLst>
            </p:cNvPr>
            <p:cNvSpPr/>
            <p:nvPr/>
          </p:nvSpPr>
          <p:spPr>
            <a:xfrm>
              <a:off x="7010401" y="1121117"/>
              <a:ext cx="1985777" cy="1265947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9" name="Sprechblase: oval 8">
              <a:extLst>
                <a:ext uri="{FF2B5EF4-FFF2-40B4-BE49-F238E27FC236}">
                  <a16:creationId xmlns:a16="http://schemas.microsoft.com/office/drawing/2014/main" id="{77716DBB-FFB7-422E-A706-327ECD6DED14}"/>
                </a:ext>
              </a:extLst>
            </p:cNvPr>
            <p:cNvSpPr/>
            <p:nvPr/>
          </p:nvSpPr>
          <p:spPr>
            <a:xfrm flipH="1">
              <a:off x="3043825" y="1284849"/>
              <a:ext cx="1778102" cy="1102215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7A148729-685F-4C0B-9CF8-83B292E7DBA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24553" y="2078278"/>
              <a:ext cx="1513647" cy="3238901"/>
            </a:xfrm>
            <a:prstGeom prst="rect">
              <a:avLst/>
            </a:prstGeom>
          </p:spPr>
        </p:pic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C0B0DFFB-EA72-4C28-AE12-FE6CC78F85BE}"/>
                </a:ext>
              </a:extLst>
            </p:cNvPr>
            <p:cNvSpPr txBox="1"/>
            <p:nvPr/>
          </p:nvSpPr>
          <p:spPr>
            <a:xfrm>
              <a:off x="3209336" y="1651290"/>
              <a:ext cx="1447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Super!</a:t>
              </a: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F7A07C5C-3041-4876-90DF-AE32EF1972E4}"/>
                </a:ext>
              </a:extLst>
            </p:cNvPr>
            <p:cNvSpPr txBox="1"/>
            <p:nvPr/>
          </p:nvSpPr>
          <p:spPr>
            <a:xfrm>
              <a:off x="7279749" y="1569424"/>
              <a:ext cx="1447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Weiter geht´s!</a:t>
              </a:r>
            </a:p>
          </p:txBody>
        </p:sp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58B03974-1611-4793-8702-AE28E076BB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08392" y="2300769"/>
              <a:ext cx="1316160" cy="30164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231179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03696008-B5AB-4B2C-8D31-49AE70ABBD6F}"/>
              </a:ext>
            </a:extLst>
          </p:cNvPr>
          <p:cNvGrpSpPr/>
          <p:nvPr/>
        </p:nvGrpSpPr>
        <p:grpSpPr>
          <a:xfrm>
            <a:off x="3667223" y="2138518"/>
            <a:ext cx="3603060" cy="3222951"/>
            <a:chOff x="3667223" y="2138518"/>
            <a:chExt cx="3603060" cy="3222951"/>
          </a:xfrm>
        </p:grpSpPr>
        <p:sp>
          <p:nvSpPr>
            <p:cNvPr id="6" name="Sprechblase: oval 5">
              <a:extLst>
                <a:ext uri="{FF2B5EF4-FFF2-40B4-BE49-F238E27FC236}">
                  <a16:creationId xmlns:a16="http://schemas.microsoft.com/office/drawing/2014/main" id="{092E8789-28A3-441A-A752-3C86A6C59AD2}"/>
                </a:ext>
              </a:extLst>
            </p:cNvPr>
            <p:cNvSpPr/>
            <p:nvPr/>
          </p:nvSpPr>
          <p:spPr>
            <a:xfrm flipH="1" flipV="1">
              <a:off x="3667223" y="2854939"/>
              <a:ext cx="2208581" cy="1264673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F7A07C5C-3041-4876-90DF-AE32EF1972E4}"/>
                </a:ext>
              </a:extLst>
            </p:cNvPr>
            <p:cNvSpPr txBox="1"/>
            <p:nvPr/>
          </p:nvSpPr>
          <p:spPr>
            <a:xfrm>
              <a:off x="3832443" y="3084115"/>
              <a:ext cx="187814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Wo könnte sich der zweite Standort befinden?</a:t>
              </a:r>
            </a:p>
          </p:txBody>
        </p:sp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0BC9E95B-8D00-4B22-969C-B749BE20BA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3008" y="2138518"/>
              <a:ext cx="1377275" cy="32229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552464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41E2D8C3-B52B-497F-9470-5F0EC295FECE}"/>
              </a:ext>
            </a:extLst>
          </p:cNvPr>
          <p:cNvGrpSpPr/>
          <p:nvPr/>
        </p:nvGrpSpPr>
        <p:grpSpPr>
          <a:xfrm>
            <a:off x="3766687" y="2196743"/>
            <a:ext cx="3626007" cy="3222951"/>
            <a:chOff x="3766687" y="2196743"/>
            <a:chExt cx="3626007" cy="3222951"/>
          </a:xfrm>
        </p:grpSpPr>
        <p:sp>
          <p:nvSpPr>
            <p:cNvPr id="5" name="Sprechblase: oval 4">
              <a:extLst>
                <a:ext uri="{FF2B5EF4-FFF2-40B4-BE49-F238E27FC236}">
                  <a16:creationId xmlns:a16="http://schemas.microsoft.com/office/drawing/2014/main" id="{CBC031F7-E9F3-400F-89BD-09A17FE55100}"/>
                </a:ext>
              </a:extLst>
            </p:cNvPr>
            <p:cNvSpPr/>
            <p:nvPr/>
          </p:nvSpPr>
          <p:spPr>
            <a:xfrm flipH="1" flipV="1">
              <a:off x="3766687" y="2854941"/>
              <a:ext cx="2109119" cy="1381681"/>
            </a:xfrm>
            <a:prstGeom prst="wedgeEllipseCallout">
              <a:avLst>
                <a:gd name="adj1" fmla="val -52502"/>
                <a:gd name="adj2" fmla="val 59619"/>
              </a:avLst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de-DE" sz="1100" dirty="0">
                <a:latin typeface="Dosis" pitchFamily="2" charset="0"/>
                <a:ea typeface="Lexend Medium"/>
                <a:cs typeface="Calibri" panose="020F0502020204030204" pitchFamily="34" charset="0"/>
              </a:endParaRP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F7A07C5C-3041-4876-90DF-AE32EF1972E4}"/>
                </a:ext>
              </a:extLst>
            </p:cNvPr>
            <p:cNvSpPr txBox="1"/>
            <p:nvPr/>
          </p:nvSpPr>
          <p:spPr>
            <a:xfrm>
              <a:off x="3932195" y="3084116"/>
              <a:ext cx="177810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Streuobstwiese? Was steckt genau dahinter?</a:t>
              </a:r>
            </a:p>
          </p:txBody>
        </p:sp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3A1B38A0-4C23-481B-9D61-DEBBE018B2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5419" y="2196743"/>
              <a:ext cx="1377275" cy="32229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610347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235</Words>
  <Application>Microsoft Office PowerPoint</Application>
  <PresentationFormat>Breitbild</PresentationFormat>
  <Paragraphs>37</Paragraphs>
  <Slides>30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30</vt:i4>
      </vt:variant>
    </vt:vector>
  </HeadingPairs>
  <TitlesOfParts>
    <vt:vector size="35" baseType="lpstr">
      <vt:lpstr>Arial</vt:lpstr>
      <vt:lpstr>Calibri</vt:lpstr>
      <vt:lpstr>Calibri Light</vt:lpstr>
      <vt:lpstr>Dosis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Herrmann, Lisa Marina</dc:creator>
  <cp:lastModifiedBy>Herrmann, Lisa Marina</cp:lastModifiedBy>
  <cp:revision>27</cp:revision>
  <dcterms:created xsi:type="dcterms:W3CDTF">2024-07-15T15:31:02Z</dcterms:created>
  <dcterms:modified xsi:type="dcterms:W3CDTF">2024-09-09T11:22:18Z</dcterms:modified>
</cp:coreProperties>
</file>