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2" r:id="rId5"/>
  </p:sldMasterIdLst>
  <p:sldIdLst>
    <p:sldId id="256" r:id="rId6"/>
    <p:sldId id="263" r:id="rId7"/>
    <p:sldId id="258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9" r:id="rId19"/>
    <p:sldId id="274" r:id="rId20"/>
    <p:sldId id="275" r:id="rId21"/>
    <p:sldId id="262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00" r:id="rId44"/>
    <p:sldId id="299" r:id="rId45"/>
    <p:sldId id="301" r:id="rId46"/>
  </p:sldIdLst>
  <p:sldSz cx="9144000" cy="5143500" type="screen16x9"/>
  <p:notesSz cx="6858000" cy="12192000"/>
  <p:defaultTextStyle>
    <a:defPPr>
      <a:defRPr lang="de-DE"/>
    </a:defPPr>
    <a:lvl1pPr marL="0" algn="l" defTabSz="685800">
      <a:defRPr sz="1350">
        <a:solidFill>
          <a:schemeClr val="tx1"/>
        </a:solidFill>
        <a:latin typeface="+mn-lt"/>
        <a:ea typeface="+mn-ea"/>
        <a:cs typeface="+mn-cs"/>
      </a:defRPr>
    </a:lvl1pPr>
    <a:lvl2pPr marL="342900" algn="l" defTabSz="685800">
      <a:defRPr sz="1350">
        <a:solidFill>
          <a:schemeClr val="tx1"/>
        </a:solidFill>
        <a:latin typeface="+mn-lt"/>
        <a:ea typeface="+mn-ea"/>
        <a:cs typeface="+mn-cs"/>
      </a:defRPr>
    </a:lvl2pPr>
    <a:lvl3pPr marL="685800" algn="l" defTabSz="685800">
      <a:defRPr sz="135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>
      <a:defRPr sz="135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>
      <a:defRPr sz="135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>
      <a:defRPr sz="135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>
      <a:defRPr sz="135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>
      <a:defRPr sz="135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>
      <a:defRPr sz="135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860" y="60"/>
      </p:cViewPr>
      <p:guideLst>
        <p:guide orient="horz" pos="16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6543675" y="273844"/>
            <a:ext cx="1971675" cy="4358879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628650" y="273844"/>
            <a:ext cx="5800725" cy="4358879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2354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1882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6687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1933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7993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898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9889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662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2942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3542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57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628650" y="1369219"/>
            <a:ext cx="3886200" cy="3263504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4629150" y="1369219"/>
            <a:ext cx="3886200" cy="3263504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629841" y="273844"/>
            <a:ext cx="7886700" cy="99417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29842" y="1878806"/>
            <a:ext cx="3868340" cy="2763441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4629150" y="1878806"/>
            <a:ext cx="3887391" cy="2763441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05659D-B4AE-46E5-8634-AE291FF1D9D7}" type="datetimeFigureOut">
              <a:rPr lang="de-DE"/>
              <a:t>09.09.2024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C97126-97E2-48DA-A828-CD9A3366C776}" type="slidenum">
              <a:rPr lang="de-DE"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50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05659D-B4AE-46E5-8634-AE291FF1D9D7}" type="datetimeFigureOut">
              <a:rPr lang="de-DE" smtClean="0"/>
              <a:t>09.09.2024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C97126-97E2-48DA-A828-CD9A3366C7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258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87460" y="1100426"/>
            <a:ext cx="1621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Hallo ihr Lieben, schön euch zu sehen!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36829" y="826936"/>
            <a:ext cx="2223404" cy="142599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772141" y="94808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Super! Nun zeige ich euch noch kurz unser Zuhause!</a:t>
            </a:r>
          </a:p>
        </p:txBody>
      </p:sp>
    </p:spTree>
    <p:extLst>
      <p:ext uri="{BB962C8B-B14F-4D97-AF65-F5344CB8AC3E}">
        <p14:creationId xmlns:p14="http://schemas.microsoft.com/office/powerpoint/2010/main" val="1235162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679976"/>
            <a:ext cx="2288465" cy="157295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42074" y="866289"/>
            <a:ext cx="1924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Vielleicht fragt ihr euch jetzt, woher das summende Geräusch kommt!?</a:t>
            </a:r>
          </a:p>
        </p:txBody>
      </p:sp>
    </p:spTree>
    <p:extLst>
      <p:ext uri="{BB962C8B-B14F-4D97-AF65-F5344CB8AC3E}">
        <p14:creationId xmlns:p14="http://schemas.microsoft.com/office/powerpoint/2010/main" val="161882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1131590"/>
            <a:ext cx="1496377" cy="1121342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363871" y="1507595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Super!</a:t>
            </a:r>
          </a:p>
        </p:txBody>
      </p:sp>
    </p:spTree>
    <p:extLst>
      <p:ext uri="{BB962C8B-B14F-4D97-AF65-F5344CB8AC3E}">
        <p14:creationId xmlns:p14="http://schemas.microsoft.com/office/powerpoint/2010/main" val="2758182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775605"/>
            <a:ext cx="2288465" cy="1477328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51903" y="914104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Bevor es aber weitergeht, sollte ich noch folgendes wissen:</a:t>
            </a:r>
          </a:p>
        </p:txBody>
      </p:sp>
    </p:spTree>
    <p:extLst>
      <p:ext uri="{BB962C8B-B14F-4D97-AF65-F5344CB8AC3E}">
        <p14:creationId xmlns:p14="http://schemas.microsoft.com/office/powerpoint/2010/main" val="3624061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995481"/>
            <a:ext cx="1928425" cy="125745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579895" y="130104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Das ist toll zu sehen, oder?</a:t>
            </a:r>
          </a:p>
        </p:txBody>
      </p:sp>
    </p:spTree>
    <p:extLst>
      <p:ext uri="{BB962C8B-B14F-4D97-AF65-F5344CB8AC3E}">
        <p14:creationId xmlns:p14="http://schemas.microsoft.com/office/powerpoint/2010/main" val="389081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1283387"/>
            <a:ext cx="1496377" cy="969545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363871" y="1583493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Smile!</a:t>
            </a:r>
          </a:p>
        </p:txBody>
      </p:sp>
    </p:spTree>
    <p:extLst>
      <p:ext uri="{BB962C8B-B14F-4D97-AF65-F5344CB8AC3E}">
        <p14:creationId xmlns:p14="http://schemas.microsoft.com/office/powerpoint/2010/main" val="2962633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1203598"/>
            <a:ext cx="1712401" cy="1049334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471883" y="1540009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Sehr schön!</a:t>
            </a:r>
          </a:p>
        </p:txBody>
      </p:sp>
    </p:spTree>
    <p:extLst>
      <p:ext uri="{BB962C8B-B14F-4D97-AF65-F5344CB8AC3E}">
        <p14:creationId xmlns:p14="http://schemas.microsoft.com/office/powerpoint/2010/main" val="829470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s, Baum, draußen, Himmel enthält.&#10;&#10;Automatisch generierte Beschreibung">
            <a:extLst>
              <a:ext uri="{FF2B5EF4-FFF2-40B4-BE49-F238E27FC236}">
                <a16:creationId xmlns:a16="http://schemas.microsoft.com/office/drawing/2014/main" id="{4938C52F-61F2-82FF-E536-8B5EBD028E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5" t="576" r="3652" b="14853"/>
          <a:stretch/>
        </p:blipFill>
        <p:spPr>
          <a:xfrm>
            <a:off x="2063650" y="700298"/>
            <a:ext cx="4923173" cy="39324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4F6D480-AEDA-4451-B76E-13F049D4C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333516" y="1980066"/>
            <a:ext cx="1208923" cy="846187"/>
          </a:xfrm>
          <a:prstGeom prst="rect">
            <a:avLst/>
          </a:prstGeom>
        </p:spPr>
      </p:pic>
      <p:sp>
        <p:nvSpPr>
          <p:cNvPr id="12" name="Sprechblase: oval 11">
            <a:extLst>
              <a:ext uri="{FF2B5EF4-FFF2-40B4-BE49-F238E27FC236}">
                <a16:creationId xmlns:a16="http://schemas.microsoft.com/office/drawing/2014/main" id="{7E6C6E47-F20D-4AD4-85CB-DB859168B756}"/>
              </a:ext>
            </a:extLst>
          </p:cNvPr>
          <p:cNvSpPr/>
          <p:nvPr/>
        </p:nvSpPr>
        <p:spPr bwMode="auto">
          <a:xfrm flipH="1">
            <a:off x="2915816" y="987574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942D4EB-BAFE-48F1-BB24-15992C6A9E44}"/>
              </a:ext>
            </a:extLst>
          </p:cNvPr>
          <p:cNvSpPr txBox="1"/>
          <p:nvPr/>
        </p:nvSpPr>
        <p:spPr>
          <a:xfrm>
            <a:off x="3203847" y="1216749"/>
            <a:ext cx="153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Hier über den See fliege ich gerne!</a:t>
            </a:r>
          </a:p>
        </p:txBody>
      </p:sp>
    </p:spTree>
    <p:extLst>
      <p:ext uri="{BB962C8B-B14F-4D97-AF65-F5344CB8AC3E}">
        <p14:creationId xmlns:p14="http://schemas.microsoft.com/office/powerpoint/2010/main" val="179189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s, Baum, draußen, Himmel enthält.&#10;&#10;Automatisch generierte Beschreibung">
            <a:extLst>
              <a:ext uri="{FF2B5EF4-FFF2-40B4-BE49-F238E27FC236}">
                <a16:creationId xmlns:a16="http://schemas.microsoft.com/office/drawing/2014/main" id="{4938C52F-61F2-82FF-E536-8B5EBD028E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5" t="576" r="3652" b="14853"/>
          <a:stretch/>
        </p:blipFill>
        <p:spPr>
          <a:xfrm>
            <a:off x="2063650" y="700298"/>
            <a:ext cx="4923173" cy="39324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4F6D480-AEDA-4451-B76E-13F049D4C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333516" y="1980066"/>
            <a:ext cx="1208923" cy="846187"/>
          </a:xfrm>
          <a:prstGeom prst="rect">
            <a:avLst/>
          </a:prstGeom>
        </p:spPr>
      </p:pic>
      <p:sp>
        <p:nvSpPr>
          <p:cNvPr id="12" name="Sprechblase: oval 11">
            <a:extLst>
              <a:ext uri="{FF2B5EF4-FFF2-40B4-BE49-F238E27FC236}">
                <a16:creationId xmlns:a16="http://schemas.microsoft.com/office/drawing/2014/main" id="{7E6C6E47-F20D-4AD4-85CB-DB859168B756}"/>
              </a:ext>
            </a:extLst>
          </p:cNvPr>
          <p:cNvSpPr/>
          <p:nvPr/>
        </p:nvSpPr>
        <p:spPr bwMode="auto">
          <a:xfrm flipH="1">
            <a:off x="3131840" y="1203598"/>
            <a:ext cx="1893094" cy="116565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942D4EB-BAFE-48F1-BB24-15992C6A9E44}"/>
              </a:ext>
            </a:extLst>
          </p:cNvPr>
          <p:cNvSpPr txBox="1"/>
          <p:nvPr/>
        </p:nvSpPr>
        <p:spPr>
          <a:xfrm>
            <a:off x="3430315" y="146326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Wie findet ihr es hier?</a:t>
            </a:r>
          </a:p>
        </p:txBody>
      </p:sp>
    </p:spTree>
    <p:extLst>
      <p:ext uri="{BB962C8B-B14F-4D97-AF65-F5344CB8AC3E}">
        <p14:creationId xmlns:p14="http://schemas.microsoft.com/office/powerpoint/2010/main" val="1836585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s, Baum, draußen, Himmel enthält.&#10;&#10;Automatisch generierte Beschreibung">
            <a:extLst>
              <a:ext uri="{FF2B5EF4-FFF2-40B4-BE49-F238E27FC236}">
                <a16:creationId xmlns:a16="http://schemas.microsoft.com/office/drawing/2014/main" id="{4938C52F-61F2-82FF-E536-8B5EBD028E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5" t="576" r="3652" b="14853"/>
          <a:stretch/>
        </p:blipFill>
        <p:spPr>
          <a:xfrm>
            <a:off x="2063650" y="700298"/>
            <a:ext cx="4923173" cy="39324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4F6D480-AEDA-4451-B76E-13F049D4C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333516" y="1980066"/>
            <a:ext cx="1208923" cy="846187"/>
          </a:xfrm>
          <a:prstGeom prst="rect">
            <a:avLst/>
          </a:prstGeom>
        </p:spPr>
      </p:pic>
      <p:sp>
        <p:nvSpPr>
          <p:cNvPr id="12" name="Sprechblase: oval 11">
            <a:extLst>
              <a:ext uri="{FF2B5EF4-FFF2-40B4-BE49-F238E27FC236}">
                <a16:creationId xmlns:a16="http://schemas.microsoft.com/office/drawing/2014/main" id="{7E6C6E47-F20D-4AD4-85CB-DB859168B756}"/>
              </a:ext>
            </a:extLst>
          </p:cNvPr>
          <p:cNvSpPr/>
          <p:nvPr/>
        </p:nvSpPr>
        <p:spPr bwMode="auto">
          <a:xfrm flipH="1">
            <a:off x="3131839" y="1203598"/>
            <a:ext cx="1893095" cy="116565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942D4EB-BAFE-48F1-BB24-15992C6A9E44}"/>
              </a:ext>
            </a:extLst>
          </p:cNvPr>
          <p:cNvSpPr txBox="1"/>
          <p:nvPr/>
        </p:nvSpPr>
        <p:spPr>
          <a:xfrm>
            <a:off x="3445432" y="160176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Interessant!</a:t>
            </a:r>
          </a:p>
        </p:txBody>
      </p:sp>
    </p:spTree>
    <p:extLst>
      <p:ext uri="{BB962C8B-B14F-4D97-AF65-F5344CB8AC3E}">
        <p14:creationId xmlns:p14="http://schemas.microsoft.com/office/powerpoint/2010/main" val="104523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6" y="995481"/>
            <a:ext cx="1841642" cy="1257449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553723" y="1301039"/>
            <a:ext cx="1621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Also, lasst uns starten!</a:t>
            </a:r>
          </a:p>
        </p:txBody>
      </p:sp>
    </p:spTree>
    <p:extLst>
      <p:ext uri="{BB962C8B-B14F-4D97-AF65-F5344CB8AC3E}">
        <p14:creationId xmlns:p14="http://schemas.microsoft.com/office/powerpoint/2010/main" val="1241560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s, Baum, draußen, Himmel enthält.&#10;&#10;Automatisch generierte Beschreibung">
            <a:extLst>
              <a:ext uri="{FF2B5EF4-FFF2-40B4-BE49-F238E27FC236}">
                <a16:creationId xmlns:a16="http://schemas.microsoft.com/office/drawing/2014/main" id="{4938C52F-61F2-82FF-E536-8B5EBD028E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5" t="576" r="3652" b="14853"/>
          <a:stretch/>
        </p:blipFill>
        <p:spPr>
          <a:xfrm>
            <a:off x="2063650" y="700298"/>
            <a:ext cx="4923173" cy="39324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4F6D480-AEDA-4451-B76E-13F049D4C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333516" y="1980066"/>
            <a:ext cx="1208923" cy="846187"/>
          </a:xfrm>
          <a:prstGeom prst="rect">
            <a:avLst/>
          </a:prstGeom>
        </p:spPr>
      </p:pic>
      <p:sp>
        <p:nvSpPr>
          <p:cNvPr id="12" name="Sprechblase: oval 11">
            <a:extLst>
              <a:ext uri="{FF2B5EF4-FFF2-40B4-BE49-F238E27FC236}">
                <a16:creationId xmlns:a16="http://schemas.microsoft.com/office/drawing/2014/main" id="{7E6C6E47-F20D-4AD4-85CB-DB859168B756}"/>
              </a:ext>
            </a:extLst>
          </p:cNvPr>
          <p:cNvSpPr/>
          <p:nvPr/>
        </p:nvSpPr>
        <p:spPr bwMode="auto">
          <a:xfrm flipH="1">
            <a:off x="3131839" y="1131590"/>
            <a:ext cx="1893095" cy="1237665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942D4EB-BAFE-48F1-BB24-15992C6A9E44}"/>
              </a:ext>
            </a:extLst>
          </p:cNvPr>
          <p:cNvSpPr txBox="1"/>
          <p:nvPr/>
        </p:nvSpPr>
        <p:spPr>
          <a:xfrm>
            <a:off x="3466318" y="142725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Ihr fleißigen Bienchen!</a:t>
            </a:r>
          </a:p>
        </p:txBody>
      </p:sp>
    </p:spTree>
    <p:extLst>
      <p:ext uri="{BB962C8B-B14F-4D97-AF65-F5344CB8AC3E}">
        <p14:creationId xmlns:p14="http://schemas.microsoft.com/office/powerpoint/2010/main" val="881720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15899" y="1100426"/>
            <a:ext cx="1764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Sicher habt ihr alle schon einmal Honig gegessen!?</a:t>
            </a:r>
          </a:p>
        </p:txBody>
      </p:sp>
    </p:spTree>
    <p:extLst>
      <p:ext uri="{BB962C8B-B14F-4D97-AF65-F5344CB8AC3E}">
        <p14:creationId xmlns:p14="http://schemas.microsoft.com/office/powerpoint/2010/main" val="2199507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995481"/>
            <a:ext cx="2000433" cy="125745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15899" y="130104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Hättet ihr das gedacht?</a:t>
            </a:r>
          </a:p>
        </p:txBody>
      </p:sp>
    </p:spTree>
    <p:extLst>
      <p:ext uri="{BB962C8B-B14F-4D97-AF65-F5344CB8AC3E}">
        <p14:creationId xmlns:p14="http://schemas.microsoft.com/office/powerpoint/2010/main" val="2097455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70242" y="110042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Das wisst ihr vielleicht noch gar nicht!</a:t>
            </a:r>
          </a:p>
        </p:txBody>
      </p:sp>
    </p:spTree>
    <p:extLst>
      <p:ext uri="{BB962C8B-B14F-4D97-AF65-F5344CB8AC3E}">
        <p14:creationId xmlns:p14="http://schemas.microsoft.com/office/powerpoint/2010/main" val="1106499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607968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2037797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6" y="1047923"/>
            <a:ext cx="1841642" cy="125745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572081" y="135348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Faszinierend, oder?</a:t>
            </a:r>
          </a:p>
        </p:txBody>
      </p:sp>
    </p:spTree>
    <p:extLst>
      <p:ext uri="{BB962C8B-B14F-4D97-AF65-F5344CB8AC3E}">
        <p14:creationId xmlns:p14="http://schemas.microsoft.com/office/powerpoint/2010/main" val="1070274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3059831" y="1209944"/>
            <a:ext cx="1686387" cy="969545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3290956" y="149087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Tadaaa!</a:t>
            </a:r>
          </a:p>
        </p:txBody>
      </p:sp>
    </p:spTree>
    <p:extLst>
      <p:ext uri="{BB962C8B-B14F-4D97-AF65-F5344CB8AC3E}">
        <p14:creationId xmlns:p14="http://schemas.microsoft.com/office/powerpoint/2010/main" val="64076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3275855" y="1268016"/>
            <a:ext cx="1470363" cy="911473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3398968" y="153908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Super!</a:t>
            </a:r>
          </a:p>
        </p:txBody>
      </p:sp>
    </p:spTree>
    <p:extLst>
      <p:ext uri="{BB962C8B-B14F-4D97-AF65-F5344CB8AC3E}">
        <p14:creationId xmlns:p14="http://schemas.microsoft.com/office/powerpoint/2010/main" val="33569481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2915815" y="1059582"/>
            <a:ext cx="1830403" cy="111990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3182944" y="1296369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Findet das nächste Ziel!</a:t>
            </a:r>
          </a:p>
        </p:txBody>
      </p:sp>
    </p:spTree>
    <p:extLst>
      <p:ext uri="{BB962C8B-B14F-4D97-AF65-F5344CB8AC3E}">
        <p14:creationId xmlns:p14="http://schemas.microsoft.com/office/powerpoint/2010/main" val="2160497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2411759" y="699542"/>
            <a:ext cx="2334459" cy="147994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2680032" y="839350"/>
            <a:ext cx="1911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Im Sommer hängen hier an den Bäumen viele Früchte!</a:t>
            </a:r>
          </a:p>
        </p:txBody>
      </p:sp>
    </p:spTree>
    <p:extLst>
      <p:ext uri="{BB962C8B-B14F-4D97-AF65-F5344CB8AC3E}">
        <p14:creationId xmlns:p14="http://schemas.microsoft.com/office/powerpoint/2010/main" val="9393190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2637100" y="797808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2735795" y="1165482"/>
            <a:ext cx="1911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Na, habt ihr gut aufgepasst?</a:t>
            </a:r>
          </a:p>
        </p:txBody>
      </p:sp>
    </p:spTree>
    <p:extLst>
      <p:ext uri="{BB962C8B-B14F-4D97-AF65-F5344CB8AC3E}">
        <p14:creationId xmlns:p14="http://schemas.microsoft.com/office/powerpoint/2010/main" val="1837022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draußen, Baum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18" t="905" r="16382" b="14524"/>
          <a:stretch/>
        </p:blipFill>
        <p:spPr bwMode="auto">
          <a:xfrm>
            <a:off x="2267744" y="483518"/>
            <a:ext cx="4913906" cy="390799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B35E51B-7CF2-4D1B-B6D5-1A664C38E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669220" y="1841340"/>
            <a:ext cx="1208923" cy="846187"/>
          </a:xfrm>
          <a:prstGeom prst="rect">
            <a:avLst/>
          </a:prstGeom>
        </p:spPr>
      </p:pic>
      <p:sp>
        <p:nvSpPr>
          <p:cNvPr id="11" name="Sprechblase: oval 10">
            <a:extLst>
              <a:ext uri="{FF2B5EF4-FFF2-40B4-BE49-F238E27FC236}">
                <a16:creationId xmlns:a16="http://schemas.microsoft.com/office/drawing/2014/main" id="{7F913DD0-2FE9-4B8F-9AF6-47DC72178CC8}"/>
              </a:ext>
            </a:extLst>
          </p:cNvPr>
          <p:cNvSpPr/>
          <p:nvPr/>
        </p:nvSpPr>
        <p:spPr bwMode="auto">
          <a:xfrm>
            <a:off x="4077061" y="751984"/>
            <a:ext cx="1935099" cy="1216120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C5BA170-995F-48AD-BFBC-81DC6B1FB3F6}"/>
              </a:ext>
            </a:extLst>
          </p:cNvPr>
          <p:cNvSpPr txBox="1"/>
          <p:nvPr/>
        </p:nvSpPr>
        <p:spPr>
          <a:xfrm>
            <a:off x="4398712" y="1036878"/>
            <a:ext cx="1291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Findet den Startpunkt!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2637100" y="797808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2773556" y="1026983"/>
            <a:ext cx="1836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Das denkt man sicher oft gar nicht!</a:t>
            </a:r>
          </a:p>
        </p:txBody>
      </p:sp>
    </p:spTree>
    <p:extLst>
      <p:ext uri="{BB962C8B-B14F-4D97-AF65-F5344CB8AC3E}">
        <p14:creationId xmlns:p14="http://schemas.microsoft.com/office/powerpoint/2010/main" val="1862566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E43B9-7533-47B0-BF28-EE383D0E1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B17A829E-2F71-4FEA-995D-627EF1069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617751"/>
            <a:ext cx="4913906" cy="39079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BD0353-397D-4532-A545-39FF27296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34981">
            <a:off x="5045483" y="1913349"/>
            <a:ext cx="1208923" cy="846187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6664D9CC-0183-402F-8CAE-AFC25B8EF21C}"/>
              </a:ext>
            </a:extLst>
          </p:cNvPr>
          <p:cNvSpPr/>
          <p:nvPr/>
        </p:nvSpPr>
        <p:spPr bwMode="auto">
          <a:xfrm flipH="1">
            <a:off x="2843807" y="1059582"/>
            <a:ext cx="1902411" cy="111990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F121FA-7495-4B2F-A58E-2531630037AD}"/>
              </a:ext>
            </a:extLst>
          </p:cNvPr>
          <p:cNvSpPr txBox="1"/>
          <p:nvPr/>
        </p:nvSpPr>
        <p:spPr>
          <a:xfrm>
            <a:off x="3056929" y="1296369"/>
            <a:ext cx="1476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Da seht ihr also!</a:t>
            </a:r>
          </a:p>
        </p:txBody>
      </p:sp>
    </p:spTree>
    <p:extLst>
      <p:ext uri="{BB962C8B-B14F-4D97-AF65-F5344CB8AC3E}">
        <p14:creationId xmlns:p14="http://schemas.microsoft.com/office/powerpoint/2010/main" val="10292421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1131590"/>
            <a:ext cx="1712401" cy="1121342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489101" y="1507595"/>
            <a:ext cx="1621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Auf geht´s!</a:t>
            </a:r>
          </a:p>
        </p:txBody>
      </p:sp>
    </p:spTree>
    <p:extLst>
      <p:ext uri="{BB962C8B-B14F-4D97-AF65-F5344CB8AC3E}">
        <p14:creationId xmlns:p14="http://schemas.microsoft.com/office/powerpoint/2010/main" val="18459152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87460" y="1238925"/>
            <a:ext cx="1621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Und? Kennt ihr euch aus?</a:t>
            </a:r>
          </a:p>
        </p:txBody>
      </p:sp>
    </p:spTree>
    <p:extLst>
      <p:ext uri="{BB962C8B-B14F-4D97-AF65-F5344CB8AC3E}">
        <p14:creationId xmlns:p14="http://schemas.microsoft.com/office/powerpoint/2010/main" val="1090242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87460" y="1238925"/>
            <a:ext cx="1621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Super, ihr ExpertInnen!</a:t>
            </a:r>
          </a:p>
        </p:txBody>
      </p:sp>
    </p:spTree>
    <p:extLst>
      <p:ext uri="{BB962C8B-B14F-4D97-AF65-F5344CB8AC3E}">
        <p14:creationId xmlns:p14="http://schemas.microsoft.com/office/powerpoint/2010/main" val="502993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1131590"/>
            <a:ext cx="1962141" cy="1121342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13971" y="1507595"/>
            <a:ext cx="1621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Endspurt!</a:t>
            </a:r>
          </a:p>
        </p:txBody>
      </p:sp>
    </p:spTree>
    <p:extLst>
      <p:ext uri="{BB962C8B-B14F-4D97-AF65-F5344CB8AC3E}">
        <p14:creationId xmlns:p14="http://schemas.microsoft.com/office/powerpoint/2010/main" val="14568898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87460" y="1100426"/>
            <a:ext cx="1621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Was ich noch einmal betonen möchte:</a:t>
            </a:r>
          </a:p>
        </p:txBody>
      </p:sp>
    </p:spTree>
    <p:extLst>
      <p:ext uri="{BB962C8B-B14F-4D97-AF65-F5344CB8AC3E}">
        <p14:creationId xmlns:p14="http://schemas.microsoft.com/office/powerpoint/2010/main" val="294792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679976"/>
            <a:ext cx="2216457" cy="157295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28125" y="866289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Toll wäre es, wenn ihr uns unterstützen und schützen würdet!</a:t>
            </a:r>
          </a:p>
        </p:txBody>
      </p:sp>
    </p:spTree>
    <p:extLst>
      <p:ext uri="{BB962C8B-B14F-4D97-AF65-F5344CB8AC3E}">
        <p14:creationId xmlns:p14="http://schemas.microsoft.com/office/powerpoint/2010/main" val="82466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87460" y="1238925"/>
            <a:ext cx="1621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Spitze, ihr habt es geschafft!</a:t>
            </a:r>
          </a:p>
        </p:txBody>
      </p:sp>
    </p:spTree>
    <p:extLst>
      <p:ext uri="{BB962C8B-B14F-4D97-AF65-F5344CB8AC3E}">
        <p14:creationId xmlns:p14="http://schemas.microsoft.com/office/powerpoint/2010/main" val="2072489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31061964-0DDF-48E2-86EF-21CDB221A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43558"/>
            <a:ext cx="2693377" cy="40750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3FF56FF-AE9A-446A-9413-260E7D942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799591"/>
            <a:ext cx="1152128" cy="99641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C08EB87E-1EAC-4106-9EB2-A82BF47102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1760" y="3598384"/>
            <a:ext cx="1152128" cy="99641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EE2C7A1-91C4-416B-ACC6-B0F68D91B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7110" y="3084514"/>
            <a:ext cx="1152128" cy="99641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5E8EEFBB-186F-4F0C-ABB3-7A47BAE37F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55" y="2702576"/>
            <a:ext cx="1152128" cy="99641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383E001-35F2-40B6-BFE8-CE3196959E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55" y="2008906"/>
            <a:ext cx="1152128" cy="996411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6B279F7B-7E74-45CC-8C08-7B0237EC4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586" y="3853520"/>
            <a:ext cx="1152128" cy="99641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DF6206A9-12F8-497D-BC27-147E4C398C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4826" y="3567267"/>
            <a:ext cx="1152128" cy="99641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1D14C8E2-A805-4AB7-96E3-746782C7F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820" y="3111492"/>
            <a:ext cx="1152128" cy="99641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A4BFCF4C-4FC2-4945-BB2C-CCED48EED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895" y="2903972"/>
            <a:ext cx="1152128" cy="996411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1885E08-83EE-4994-ABF9-9217992DA4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826" y="2184376"/>
            <a:ext cx="1152128" cy="996411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920FBD8F-9C02-4B9E-98A3-0650EDB4BD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376" y="2454694"/>
            <a:ext cx="1152128" cy="99641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A903FBC4-6FCC-484A-838F-4E072E04E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63" y="1949991"/>
            <a:ext cx="1152128" cy="996411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E309FA64-022A-42FE-8381-044E482E44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40838"/>
            <a:ext cx="1152128" cy="99641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C70194DE-3CDF-46AB-A96A-6778B18A10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552" y="1991140"/>
            <a:ext cx="1152128" cy="996411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44900AC7-5737-4126-9BAF-47B9DF83D0C5}"/>
              </a:ext>
            </a:extLst>
          </p:cNvPr>
          <p:cNvSpPr txBox="1"/>
          <p:nvPr/>
        </p:nvSpPr>
        <p:spPr>
          <a:xfrm>
            <a:off x="2691213" y="953732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latin typeface="Dosis" pitchFamily="2" charset="0"/>
              </a:rPr>
              <a:t>Nektar-Punkte-Sammlung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6C88CA7E-315C-4EEE-A652-CF9F2E210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365019" flipH="1">
            <a:off x="2731184" y="1299025"/>
            <a:ext cx="250534" cy="175362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3DBCAEBE-F001-4AA1-AA04-DDC3DC210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21234981">
            <a:off x="4472294" y="1307776"/>
            <a:ext cx="250534" cy="175362"/>
          </a:xfrm>
          <a:prstGeom prst="rect">
            <a:avLst/>
          </a:prstGeom>
        </p:spPr>
      </p:pic>
      <p:pic>
        <p:nvPicPr>
          <p:cNvPr id="37" name="Grafik 36" descr="Wasser mit einfarbiger Füllung">
            <a:extLst>
              <a:ext uri="{FF2B5EF4-FFF2-40B4-BE49-F238E27FC236}">
                <a16:creationId xmlns:a16="http://schemas.microsoft.com/office/drawing/2014/main" id="{C6BDC30C-54DA-4B5F-A050-20BE446ACE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737513">
            <a:off x="4651108" y="1465150"/>
            <a:ext cx="273680" cy="273680"/>
          </a:xfrm>
          <a:prstGeom prst="rect">
            <a:avLst/>
          </a:prstGeom>
        </p:spPr>
      </p:pic>
      <p:pic>
        <p:nvPicPr>
          <p:cNvPr id="38" name="Grafik 37" descr="Wasser mit einfarbiger Füllung">
            <a:extLst>
              <a:ext uri="{FF2B5EF4-FFF2-40B4-BE49-F238E27FC236}">
                <a16:creationId xmlns:a16="http://schemas.microsoft.com/office/drawing/2014/main" id="{3B232449-4391-4462-8778-AEC1E001E5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841047">
            <a:off x="4287182" y="1621670"/>
            <a:ext cx="273680" cy="273680"/>
          </a:xfrm>
          <a:prstGeom prst="rect">
            <a:avLst/>
          </a:prstGeom>
        </p:spPr>
      </p:pic>
      <p:pic>
        <p:nvPicPr>
          <p:cNvPr id="39" name="Grafik 38" descr="Wasser mit einfarbiger Füllung">
            <a:extLst>
              <a:ext uri="{FF2B5EF4-FFF2-40B4-BE49-F238E27FC236}">
                <a16:creationId xmlns:a16="http://schemas.microsoft.com/office/drawing/2014/main" id="{A141657F-1B43-4DC7-BD5E-761E8D7943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821327">
            <a:off x="4094611" y="1668966"/>
            <a:ext cx="273680" cy="273680"/>
          </a:xfrm>
          <a:prstGeom prst="rect">
            <a:avLst/>
          </a:prstGeom>
        </p:spPr>
      </p:pic>
      <p:pic>
        <p:nvPicPr>
          <p:cNvPr id="40" name="Grafik 39" descr="Wasser mit einfarbiger Füllung">
            <a:extLst>
              <a:ext uri="{FF2B5EF4-FFF2-40B4-BE49-F238E27FC236}">
                <a16:creationId xmlns:a16="http://schemas.microsoft.com/office/drawing/2014/main" id="{04ED0680-FAE4-433C-AB34-A0C0F43DA5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284974">
            <a:off x="4474067" y="1573040"/>
            <a:ext cx="273680" cy="273680"/>
          </a:xfrm>
          <a:prstGeom prst="rect">
            <a:avLst/>
          </a:prstGeom>
        </p:spPr>
      </p:pic>
      <p:pic>
        <p:nvPicPr>
          <p:cNvPr id="41" name="Grafik 40" descr="Wasser mit einfarbiger Füllung">
            <a:extLst>
              <a:ext uri="{FF2B5EF4-FFF2-40B4-BE49-F238E27FC236}">
                <a16:creationId xmlns:a16="http://schemas.microsoft.com/office/drawing/2014/main" id="{A3A6513A-CB38-4E2E-9829-3F53BF40BC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64044" y="1716864"/>
            <a:ext cx="273680" cy="273680"/>
          </a:xfrm>
          <a:prstGeom prst="rect">
            <a:avLst/>
          </a:prstGeom>
        </p:spPr>
      </p:pic>
      <p:pic>
        <p:nvPicPr>
          <p:cNvPr id="42" name="Grafik 41" descr="Wasser mit einfarbiger Füllung">
            <a:extLst>
              <a:ext uri="{FF2B5EF4-FFF2-40B4-BE49-F238E27FC236}">
                <a16:creationId xmlns:a16="http://schemas.microsoft.com/office/drawing/2014/main" id="{717D698F-581F-4ED8-8FC5-CA289BB2F8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87055" y="1714477"/>
            <a:ext cx="273680" cy="273680"/>
          </a:xfrm>
          <a:prstGeom prst="rect">
            <a:avLst/>
          </a:prstGeom>
        </p:spPr>
      </p:pic>
      <p:pic>
        <p:nvPicPr>
          <p:cNvPr id="43" name="Grafik 42" descr="Wasser mit einfarbiger Füllung">
            <a:extLst>
              <a:ext uri="{FF2B5EF4-FFF2-40B4-BE49-F238E27FC236}">
                <a16:creationId xmlns:a16="http://schemas.microsoft.com/office/drawing/2014/main" id="{DA28EA52-5B13-4F4B-AC1D-F18780B72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241668">
            <a:off x="3890030" y="1708998"/>
            <a:ext cx="273680" cy="273680"/>
          </a:xfrm>
          <a:prstGeom prst="rect">
            <a:avLst/>
          </a:prstGeom>
        </p:spPr>
      </p:pic>
      <p:pic>
        <p:nvPicPr>
          <p:cNvPr id="44" name="Grafik 43" descr="Wasser mit einfarbiger Füllung">
            <a:extLst>
              <a:ext uri="{FF2B5EF4-FFF2-40B4-BE49-F238E27FC236}">
                <a16:creationId xmlns:a16="http://schemas.microsoft.com/office/drawing/2014/main" id="{6B50C066-163D-4B6D-B846-FFBEA37EF8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18573">
            <a:off x="2664386" y="1579079"/>
            <a:ext cx="273680" cy="273680"/>
          </a:xfrm>
          <a:prstGeom prst="rect">
            <a:avLst/>
          </a:prstGeom>
        </p:spPr>
      </p:pic>
      <p:pic>
        <p:nvPicPr>
          <p:cNvPr id="45" name="Grafik 44" descr="Wasser mit einfarbiger Füllung">
            <a:extLst>
              <a:ext uri="{FF2B5EF4-FFF2-40B4-BE49-F238E27FC236}">
                <a16:creationId xmlns:a16="http://schemas.microsoft.com/office/drawing/2014/main" id="{3B02155F-D37F-4F94-A8C1-8C99BD0A97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786489">
            <a:off x="2857884" y="1636669"/>
            <a:ext cx="273680" cy="273680"/>
          </a:xfrm>
          <a:prstGeom prst="rect">
            <a:avLst/>
          </a:prstGeom>
        </p:spPr>
      </p:pic>
      <p:pic>
        <p:nvPicPr>
          <p:cNvPr id="46" name="Grafik 45" descr="Wasser mit einfarbiger Füllung">
            <a:extLst>
              <a:ext uri="{FF2B5EF4-FFF2-40B4-BE49-F238E27FC236}">
                <a16:creationId xmlns:a16="http://schemas.microsoft.com/office/drawing/2014/main" id="{8643A8A5-2E0C-4FD2-A357-408C8D5104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604434">
            <a:off x="3070565" y="1676347"/>
            <a:ext cx="273680" cy="273680"/>
          </a:xfrm>
          <a:prstGeom prst="rect">
            <a:avLst/>
          </a:prstGeom>
        </p:spPr>
      </p:pic>
      <p:pic>
        <p:nvPicPr>
          <p:cNvPr id="47" name="Grafik 46" descr="Wasser mit einfarbiger Füllung">
            <a:extLst>
              <a:ext uri="{FF2B5EF4-FFF2-40B4-BE49-F238E27FC236}">
                <a16:creationId xmlns:a16="http://schemas.microsoft.com/office/drawing/2014/main" id="{28D60A2F-A549-4C03-99D6-4AFF0555F6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03943">
            <a:off x="3270011" y="1696721"/>
            <a:ext cx="273680" cy="273680"/>
          </a:xfrm>
          <a:prstGeom prst="rect">
            <a:avLst/>
          </a:prstGeom>
        </p:spPr>
      </p:pic>
      <p:pic>
        <p:nvPicPr>
          <p:cNvPr id="48" name="Grafik 47" descr="Wasser mit einfarbiger Füllung">
            <a:extLst>
              <a:ext uri="{FF2B5EF4-FFF2-40B4-BE49-F238E27FC236}">
                <a16:creationId xmlns:a16="http://schemas.microsoft.com/office/drawing/2014/main" id="{91BD5AC6-35BA-4229-A2A7-CD4A5D38F7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54097">
            <a:off x="2497797" y="1490863"/>
            <a:ext cx="271252" cy="25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1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draußen, Baum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18" t="905" r="16382" b="14524"/>
          <a:stretch/>
        </p:blipFill>
        <p:spPr bwMode="auto">
          <a:xfrm>
            <a:off x="2267744" y="483518"/>
            <a:ext cx="4913906" cy="390799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B35E51B-7CF2-4D1B-B6D5-1A664C38E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669220" y="1841340"/>
            <a:ext cx="1208923" cy="846187"/>
          </a:xfrm>
          <a:prstGeom prst="rect">
            <a:avLst/>
          </a:prstGeom>
        </p:spPr>
      </p:pic>
      <p:sp>
        <p:nvSpPr>
          <p:cNvPr id="11" name="Sprechblase: oval 10">
            <a:extLst>
              <a:ext uri="{FF2B5EF4-FFF2-40B4-BE49-F238E27FC236}">
                <a16:creationId xmlns:a16="http://schemas.microsoft.com/office/drawing/2014/main" id="{7F913DD0-2FE9-4B8F-9AF6-47DC72178CC8}"/>
              </a:ext>
            </a:extLst>
          </p:cNvPr>
          <p:cNvSpPr/>
          <p:nvPr/>
        </p:nvSpPr>
        <p:spPr bwMode="auto">
          <a:xfrm>
            <a:off x="4077061" y="843558"/>
            <a:ext cx="1863091" cy="1124546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C5BA170-995F-48AD-BFBC-81DC6B1FB3F6}"/>
              </a:ext>
            </a:extLst>
          </p:cNvPr>
          <p:cNvSpPr txBox="1"/>
          <p:nvPr/>
        </p:nvSpPr>
        <p:spPr>
          <a:xfrm>
            <a:off x="4362708" y="1082665"/>
            <a:ext cx="1291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Super gemacht!</a:t>
            </a:r>
          </a:p>
        </p:txBody>
      </p:sp>
    </p:spTree>
    <p:extLst>
      <p:ext uri="{BB962C8B-B14F-4D97-AF65-F5344CB8AC3E}">
        <p14:creationId xmlns:p14="http://schemas.microsoft.com/office/powerpoint/2010/main" val="3423953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771551"/>
            <a:ext cx="2216457" cy="1481382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B16A6C1-6FBE-455C-BDBB-501508748A1E}"/>
              </a:ext>
            </a:extLst>
          </p:cNvPr>
          <p:cNvSpPr txBox="1"/>
          <p:nvPr/>
        </p:nvSpPr>
        <p:spPr>
          <a:xfrm>
            <a:off x="4644008" y="915566"/>
            <a:ext cx="1854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Nun möchte ich mich noch bedanken und verabschieden!</a:t>
            </a:r>
          </a:p>
        </p:txBody>
      </p:sp>
    </p:spTree>
    <p:extLst>
      <p:ext uri="{BB962C8B-B14F-4D97-AF65-F5344CB8AC3E}">
        <p14:creationId xmlns:p14="http://schemas.microsoft.com/office/powerpoint/2010/main" val="37591038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B43E0-1D4F-343A-2355-895AE94CC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DCE7728-9F97-4739-8A9A-F88CA848339F}"/>
              </a:ext>
            </a:extLst>
          </p:cNvPr>
          <p:cNvGrpSpPr/>
          <p:nvPr/>
        </p:nvGrpSpPr>
        <p:grpSpPr>
          <a:xfrm>
            <a:off x="1775459" y="643243"/>
            <a:ext cx="5898282" cy="2811776"/>
            <a:chOff x="2367279" y="857656"/>
            <a:chExt cx="7864376" cy="3749035"/>
          </a:xfrm>
        </p:grpSpPr>
        <p:pic>
          <p:nvPicPr>
            <p:cNvPr id="12" name="Inhaltsplatzhalter 4" descr="Ein Bild, das Gras, Baum, draußen, Himmel enthält.&#10;&#10;Automatisch generierte Beschreibung">
              <a:extLst>
                <a:ext uri="{FF2B5EF4-FFF2-40B4-BE49-F238E27FC236}">
                  <a16:creationId xmlns:a16="http://schemas.microsoft.com/office/drawing/2014/main" id="{CBD97438-89D7-4FAD-8E6C-CABDE610D1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1486" t="17862" r="1589" b="23083"/>
            <a:stretch/>
          </p:blipFill>
          <p:spPr bwMode="auto">
            <a:xfrm>
              <a:off x="2367279" y="883708"/>
              <a:ext cx="7864376" cy="372298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/>
          </p:spPr>
        </p:pic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id="{2BAA0DC7-2B18-4134-BDE5-9B4D47313B51}"/>
                </a:ext>
              </a:extLst>
            </p:cNvPr>
            <p:cNvSpPr/>
            <p:nvPr/>
          </p:nvSpPr>
          <p:spPr>
            <a:xfrm>
              <a:off x="3137568" y="857656"/>
              <a:ext cx="6323798" cy="671124"/>
            </a:xfrm>
            <a:custGeom>
              <a:avLst/>
              <a:gdLst/>
              <a:ahLst/>
              <a:cxnLst/>
              <a:rect l="l" t="t" r="r" b="b"/>
              <a:pathLst>
                <a:path w="4156364" h="4114800">
                  <a:moveTo>
                    <a:pt x="0" y="0"/>
                  </a:moveTo>
                  <a:lnTo>
                    <a:pt x="4156364" y="0"/>
                  </a:lnTo>
                  <a:lnTo>
                    <a:pt x="415636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>
                <a:lum bright="32000" contrast="-50000"/>
                <a:alphaModFix amt="94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 sz="1013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71789BD-2C12-889E-E7C5-E6F658BC5F22}"/>
                </a:ext>
              </a:extLst>
            </p:cNvPr>
            <p:cNvSpPr txBox="1"/>
            <p:nvPr/>
          </p:nvSpPr>
          <p:spPr>
            <a:xfrm>
              <a:off x="4094482" y="935848"/>
              <a:ext cx="444418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100" b="1" dirty="0">
                  <a:latin typeface="Dosis" pitchFamily="2" charset="0"/>
                </a:rPr>
                <a:t>Rundflug mit Biene Maggy</a:t>
              </a:r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6F2421F3-0EDB-4626-840E-FCD535C31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 rot="365019" flipH="1">
              <a:off x="4423532" y="2058838"/>
              <a:ext cx="1617044" cy="11318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698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850262" y="1100426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Super, jetzt seid ihr vorbereitet!</a:t>
            </a:r>
          </a:p>
        </p:txBody>
      </p:sp>
    </p:spTree>
    <p:extLst>
      <p:ext uri="{BB962C8B-B14F-4D97-AF65-F5344CB8AC3E}">
        <p14:creationId xmlns:p14="http://schemas.microsoft.com/office/powerpoint/2010/main" val="2271454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70242" y="961926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Natürlich ist auch der Stachel von uns nicht zu vergessen!</a:t>
            </a:r>
          </a:p>
        </p:txBody>
      </p:sp>
    </p:spTree>
    <p:extLst>
      <p:ext uri="{BB962C8B-B14F-4D97-AF65-F5344CB8AC3E}">
        <p14:creationId xmlns:p14="http://schemas.microsoft.com/office/powerpoint/2010/main" val="2679545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70242" y="110042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Außerdem ist Biene nicht gleich Biene!</a:t>
            </a:r>
          </a:p>
        </p:txBody>
      </p:sp>
    </p:spTree>
    <p:extLst>
      <p:ext uri="{BB962C8B-B14F-4D97-AF65-F5344CB8AC3E}">
        <p14:creationId xmlns:p14="http://schemas.microsoft.com/office/powerpoint/2010/main" val="1417727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4" y="679976"/>
            <a:ext cx="2432481" cy="1572957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727291" y="866289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Gut! Dann lasst uns jetzt der Arbeiterin genauer auf den Grund gehen!</a:t>
            </a:r>
          </a:p>
        </p:txBody>
      </p:sp>
    </p:spTree>
    <p:extLst>
      <p:ext uri="{BB962C8B-B14F-4D97-AF65-F5344CB8AC3E}">
        <p14:creationId xmlns:p14="http://schemas.microsoft.com/office/powerpoint/2010/main" val="1298781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pic>
        <p:nvPicPr>
          <p:cNvPr id="5" name="Inhaltsplatzhalter 4" descr="Ein Bild, das Gras, Baum, draußen, Himmel enthält.&#10;&#10;Automatisch generierte Beschreibun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86" t="8251" r="1589" b="7177"/>
          <a:stretch/>
        </p:blipFill>
        <p:spPr bwMode="auto">
          <a:xfrm>
            <a:off x="2081807" y="555526"/>
            <a:ext cx="4913906" cy="390799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365019" flipH="1">
            <a:off x="2954394" y="1985355"/>
            <a:ext cx="1208923" cy="846187"/>
          </a:xfrm>
          <a:prstGeom prst="rect">
            <a:avLst/>
          </a:prstGeom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83BB9C1-253B-4BD4-BA05-CE72A173BE2D}"/>
              </a:ext>
            </a:extLst>
          </p:cNvPr>
          <p:cNvSpPr/>
          <p:nvPr/>
        </p:nvSpPr>
        <p:spPr>
          <a:xfrm>
            <a:off x="4443775" y="871251"/>
            <a:ext cx="2109119" cy="1381681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444381-6F28-49DF-B93C-D671494C7D84}"/>
              </a:ext>
            </a:extLst>
          </p:cNvPr>
          <p:cNvSpPr txBox="1"/>
          <p:nvPr/>
        </p:nvSpPr>
        <p:spPr>
          <a:xfrm>
            <a:off x="4670242" y="961926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Spannend, unsere Bienenkönigin! Oder?</a:t>
            </a:r>
          </a:p>
        </p:txBody>
      </p:sp>
    </p:spTree>
    <p:extLst>
      <p:ext uri="{BB962C8B-B14F-4D97-AF65-F5344CB8AC3E}">
        <p14:creationId xmlns:p14="http://schemas.microsoft.com/office/powerpoint/2010/main" val="63377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b10e6c6-aed0-4eba-8348-024f45a32024" xsi:nil="true"/>
    <lcf76f155ced4ddcb4097134ff3c332f xmlns="538f4234-3dc3-4f75-9761-e152a16bb3a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AD23A7AE5D57B4F81539507C7F86DAC" ma:contentTypeVersion="15" ma:contentTypeDescription="Ein neues Dokument erstellen." ma:contentTypeScope="" ma:versionID="9605d28316dd717f0338fe3c5bc998bd">
  <xsd:schema xmlns:xsd="http://www.w3.org/2001/XMLSchema" xmlns:xs="http://www.w3.org/2001/XMLSchema" xmlns:p="http://schemas.microsoft.com/office/2006/metadata/properties" xmlns:ns2="538f4234-3dc3-4f75-9761-e152a16bb3af" xmlns:ns3="eb10e6c6-aed0-4eba-8348-024f45a32024" targetNamespace="http://schemas.microsoft.com/office/2006/metadata/properties" ma:root="true" ma:fieldsID="eedbeadd8b5b7078274fda5568979dbb" ns2:_="" ns3:_="">
    <xsd:import namespace="538f4234-3dc3-4f75-9761-e152a16bb3af"/>
    <xsd:import namespace="eb10e6c6-aed0-4eba-8348-024f45a3202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8f4234-3dc3-4f75-9761-e152a16bb3a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9b2f548f-9b0e-42c6-84f1-402d846f67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10e6c6-aed0-4eba-8348-024f45a3202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3603ff2f-8faa-4394-92d0-c2a2721c4d8d}" ma:internalName="TaxCatchAll" ma:showField="CatchAllData" ma:web="eb10e6c6-aed0-4eba-8348-024f45a320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D46410-54EC-4F5F-86EB-A9E87AE57BE0}">
  <ds:schemaRefs>
    <ds:schemaRef ds:uri="http://schemas.microsoft.com/office/2006/metadata/properties"/>
    <ds:schemaRef ds:uri="http://schemas.microsoft.com/office/infopath/2007/PartnerControls"/>
    <ds:schemaRef ds:uri="eb10e6c6-aed0-4eba-8348-024f45a32024"/>
    <ds:schemaRef ds:uri="538f4234-3dc3-4f75-9761-e152a16bb3af"/>
  </ds:schemaRefs>
</ds:datastoreItem>
</file>

<file path=customXml/itemProps2.xml><?xml version="1.0" encoding="utf-8"?>
<ds:datastoreItem xmlns:ds="http://schemas.openxmlformats.org/officeDocument/2006/customXml" ds:itemID="{7EBF5CBC-7C5F-4C9E-8DEE-5BB3CCD069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1A15FA-C9E6-4E9B-AF0A-9540808CEE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38f4234-3dc3-4f75-9761-e152a16bb3af"/>
    <ds:schemaRef ds:uri="eb10e6c6-aed0-4eba-8348-024f45a320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261</Words>
  <Application>Microsoft Office PowerPoint</Application>
  <DocSecurity>0</DocSecurity>
  <PresentationFormat>Bildschirmpräsentation (16:9)</PresentationFormat>
  <Paragraphs>41</Paragraphs>
  <Slides>41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41</vt:i4>
      </vt:variant>
    </vt:vector>
  </HeadingPairs>
  <TitlesOfParts>
    <vt:vector size="47" baseType="lpstr">
      <vt:lpstr>Arial</vt:lpstr>
      <vt:lpstr>Calibri</vt:lpstr>
      <vt:lpstr>Calibri Light</vt:lpstr>
      <vt:lpstr>Dosis</vt:lpstr>
      <vt:lpstr>Office</vt:lpstr>
      <vt:lpstr>1_Office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Anna Schmid</dc:creator>
  <cp:keywords/>
  <dc:description/>
  <cp:lastModifiedBy>Herrmann, Lisa Marina</cp:lastModifiedBy>
  <cp:revision>32</cp:revision>
  <dcterms:created xsi:type="dcterms:W3CDTF">2022-09-28T16:43:02Z</dcterms:created>
  <dcterms:modified xsi:type="dcterms:W3CDTF">2024-09-09T08:46:17Z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0x010100CAD23A7AE5D57B4F81539507C7F86DAC</vt:lpwstr>
  </property>
  <property fmtid="{D5CDD505-2E9C-101B-9397-08002B2CF9AE}" pid="3" name="Order">
    <vt:r8>291400</vt:r8>
  </property>
</Properties>
</file>