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4" r:id="rId9"/>
    <p:sldId id="273" r:id="rId10"/>
    <p:sldId id="264" r:id="rId11"/>
    <p:sldId id="266" r:id="rId12"/>
    <p:sldId id="275" r:id="rId13"/>
    <p:sldId id="267" r:id="rId14"/>
    <p:sldId id="268" r:id="rId15"/>
    <p:sldId id="271" r:id="rId16"/>
    <p:sldId id="269" r:id="rId17"/>
    <p:sldId id="265" r:id="rId18"/>
    <p:sldId id="270" r:id="rId19"/>
    <p:sldId id="272" r:id="rId20"/>
    <p:sldId id="276" r:id="rId2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B18DF5-30B3-4A12-8859-5ECD1049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D5CE966-44E5-4A77-99AE-8C46C2A6D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68E090-D1B7-4AB4-A14F-D594AAA55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E6BF92D-8950-4218-BC95-2B1B1915F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6AF418-621B-4DC2-9890-02A6FD7C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9270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144025-F2F9-4CFB-8161-0D671F5C2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D57E7EC-6120-44A6-99C2-4D9F8553D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C8B71E-8154-4033-9CC6-33F0B456C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BE7186-83CF-4583-BDB8-5F53F7580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8DA548-3379-41AF-947D-F3A3EE4DC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522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6920BFB-2432-4A4F-A52A-832686599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A4A1027-DE2A-444D-A38C-0A762E63E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1861B0-7379-4505-B13E-8EB901D65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84C3E6-1A20-48BC-A8D8-D14E461B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6DD039-D72D-4936-BA31-23876BD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3217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BB4461-8992-409B-9B37-BE0F18B15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7D555E-0EA7-4B57-97C9-54CD0584C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427B6D7-E954-4B86-BE93-5C667D8B5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3BB88DB-F19B-46C3-B5DF-833484135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CC9F5E-5382-4F93-B854-EA3930F45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096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AE02A1-2FD5-4D64-AC28-9AD030E92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1B2DBC7-7F57-4CF3-8F98-A28268C09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D8F269-5A40-445D-8024-49BC055AA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086030-999C-494A-A10E-15C67389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B777C3-297F-45F3-B9F3-5E4DEB701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91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5911B9-D838-4B70-9A30-4647FD9DB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7C9F23-E289-4A17-8DED-AF4FCA2F7E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7A2EDB8-2FF3-4F34-96D6-0A1E6D730F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1888780-D86C-401C-9F8A-80C5027C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3BE1F22-42B1-4921-9608-DE0A97F82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1D043DA-6771-4A96-B0CC-C5FBD3A46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464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FC619A-1D53-4B34-B6AB-608B7192B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511131-C473-46FC-BD51-8A8B26DA2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B7569C-3099-4F06-AFD5-DECF8EA0D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38640C-A0F1-405C-9646-61CCE80DF0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5DD7D82-0C33-4030-8E72-89C044948E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8022AD0-CBE1-43FC-B4A2-F3F6CC9F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7002BFC-2C6C-46BF-A6CF-DD2D47894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4661F75-D3F1-4EA3-9F1D-6B39120CA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183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6F27E0-DBC7-48D9-B90B-6E5E7570C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F245F6-5CE9-404E-999F-871A390D4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E07FF7-C876-4C59-8D4C-450FBD673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7A4D6E-CA5E-482B-8665-5C0265B8F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186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69763FA-7258-44A6-BF5C-A089910A5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A73AA-5C83-4CE8-BC38-33FC97F63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6FAC0F-4FB2-4A04-90D6-5B9413488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19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0C28F9-C07B-49DF-9E80-7F126421E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7F7273-F0E8-47F0-9DB0-5FD633B48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4C07A06-4768-48C2-AB30-8C9880399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4C70832-635F-49F3-B52F-28242E4C1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0991620-61A9-4B18-9B11-00A6698E8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C938982-B61B-42F3-A0CB-8D9F4A963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750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F6B0D8-E5F6-4780-8DBB-4095EB5C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AE4F01A-3FC7-4DD8-9E29-A7507D86E9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6395CFF-4B15-4142-9DBB-1B49E51C1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367F011-EDC9-4E81-81C5-7C636D43B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6E75F58-9A69-4410-8C5B-BC7880471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DBB3240-422E-4198-A1D1-6702CB412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160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D0A8208-C4B7-455F-801C-080E031DE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C76F9D1-A5C1-469D-AE1D-936C7EBFA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C6B7BC-B00E-4362-A601-B0058BC2F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6C652-D2E9-44B7-86B0-E23914C02E72}" type="datetimeFigureOut">
              <a:rPr lang="de-DE" smtClean="0"/>
              <a:t>14.05.2024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3C6BA3-CB3C-4FDA-A2A8-1531B4A92C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02CB2C-C1AA-4897-AD25-9158FF9B3D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DD401-8E70-40A9-A936-947EFE3BF2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587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83549E9F-370F-4B8F-A332-5F2175AD8F3C}"/>
              </a:ext>
            </a:extLst>
          </p:cNvPr>
          <p:cNvGrpSpPr/>
          <p:nvPr/>
        </p:nvGrpSpPr>
        <p:grpSpPr>
          <a:xfrm>
            <a:off x="2918460" y="1100517"/>
            <a:ext cx="6305550" cy="4729163"/>
            <a:chOff x="2918460" y="1100517"/>
            <a:chExt cx="6305550" cy="4729163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86CC923B-898C-4DBC-B9F8-2F7EF480D9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460" y="1100517"/>
              <a:ext cx="6305550" cy="4729163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76E8BFE4-7FC4-44A5-B5CA-2A5D45CDB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8C767A44-4824-4738-8006-EC90CC9D7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10557" y="1971922"/>
              <a:ext cx="1356763" cy="996155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F8B453C3-00B5-41A1-815A-2B707A23408C}"/>
                </a:ext>
              </a:extLst>
            </p:cNvPr>
            <p:cNvSpPr txBox="1"/>
            <p:nvPr/>
          </p:nvSpPr>
          <p:spPr>
            <a:xfrm>
              <a:off x="5527896" y="2285333"/>
              <a:ext cx="10398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Hey!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751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44CA3B7-704B-4F50-AFD9-E87DF63FBA72}"/>
              </a:ext>
            </a:extLst>
          </p:cNvPr>
          <p:cNvGrpSpPr/>
          <p:nvPr/>
        </p:nvGrpSpPr>
        <p:grpSpPr>
          <a:xfrm>
            <a:off x="4143815" y="1191491"/>
            <a:ext cx="3900151" cy="4627427"/>
            <a:chOff x="4143815" y="1191491"/>
            <a:chExt cx="3900151" cy="4627427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330E9169-8A3D-4920-B4DC-502D93A47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143815" y="1191491"/>
              <a:ext cx="2600919" cy="190963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A7DBA702-BF76-4E46-B2CE-816E1C0D2EEF}"/>
                </a:ext>
              </a:extLst>
            </p:cNvPr>
            <p:cNvSpPr txBox="1"/>
            <p:nvPr/>
          </p:nvSpPr>
          <p:spPr>
            <a:xfrm>
              <a:off x="4253530" y="1684641"/>
              <a:ext cx="212879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Super! Nun habt auch ihr einen Beitrag zum Naturschutz geleistet!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A274FA33-A3A5-4CF2-AA6C-E3BC7B4EB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0689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898565F-7198-4CB8-90A7-A18023BB70C1}"/>
              </a:ext>
            </a:extLst>
          </p:cNvPr>
          <p:cNvGrpSpPr/>
          <p:nvPr/>
        </p:nvGrpSpPr>
        <p:grpSpPr>
          <a:xfrm>
            <a:off x="4535424" y="1392020"/>
            <a:ext cx="3468232" cy="4365463"/>
            <a:chOff x="4535424" y="1392020"/>
            <a:chExt cx="3468232" cy="4365463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D61074B-9614-46BF-B8A1-260EF3439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86732D7-F32C-4A84-BB2C-BA0CD92CC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35424" y="1392020"/>
              <a:ext cx="2222752" cy="163197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ADE50266-A436-4127-A86F-C2D6252AA277}"/>
                </a:ext>
              </a:extLst>
            </p:cNvPr>
            <p:cNvSpPr txBox="1"/>
            <p:nvPr/>
          </p:nvSpPr>
          <p:spPr>
            <a:xfrm>
              <a:off x="4789407" y="1607843"/>
              <a:ext cx="15055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Weiter zu meinem Lieblingsort in der Natur!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6978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DAEAE5F-0403-4B31-9054-B30244AC56FE}"/>
              </a:ext>
            </a:extLst>
          </p:cNvPr>
          <p:cNvGrpSpPr/>
          <p:nvPr/>
        </p:nvGrpSpPr>
        <p:grpSpPr>
          <a:xfrm>
            <a:off x="5296257" y="2048122"/>
            <a:ext cx="2747709" cy="3770796"/>
            <a:chOff x="5296257" y="2048122"/>
            <a:chExt cx="2747709" cy="3770796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6FF60A83-E145-48B5-BD7F-03D3E13BF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0670254-BC76-41CD-BE44-D56874694E26}"/>
                </a:ext>
              </a:extLst>
            </p:cNvPr>
            <p:cNvSpPr txBox="1"/>
            <p:nvPr/>
          </p:nvSpPr>
          <p:spPr>
            <a:xfrm>
              <a:off x="5436995" y="2223033"/>
              <a:ext cx="96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Weiter geht´s!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039A3F95-859E-40FC-819A-F4C7E4265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9349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264E708C-AAEC-4EF7-A2BC-D04D410CBA3D}"/>
              </a:ext>
            </a:extLst>
          </p:cNvPr>
          <p:cNvGrpSpPr/>
          <p:nvPr/>
        </p:nvGrpSpPr>
        <p:grpSpPr>
          <a:xfrm>
            <a:off x="4443984" y="1251254"/>
            <a:ext cx="3559672" cy="4506229"/>
            <a:chOff x="4443984" y="1251254"/>
            <a:chExt cx="3559672" cy="4506229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D189A1C2-5828-4ABF-A517-057D046E6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E9A03044-8F89-4E42-8879-4D7841A8B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443984" y="1251254"/>
              <a:ext cx="2350768" cy="1725968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E781EC53-E5D9-490E-8389-450A7C75E4F1}"/>
                </a:ext>
              </a:extLst>
            </p:cNvPr>
            <p:cNvSpPr txBox="1"/>
            <p:nvPr/>
          </p:nvSpPr>
          <p:spPr>
            <a:xfrm>
              <a:off x="4719299" y="1514073"/>
              <a:ext cx="166321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Sucht nun einen meiner Lieblingsorte in der Natur auf!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3381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9599EBF-0531-49D9-A320-2252C14CC285}"/>
              </a:ext>
            </a:extLst>
          </p:cNvPr>
          <p:cNvGrpSpPr/>
          <p:nvPr/>
        </p:nvGrpSpPr>
        <p:grpSpPr>
          <a:xfrm>
            <a:off x="5065681" y="1713526"/>
            <a:ext cx="2937975" cy="4043957"/>
            <a:chOff x="5065681" y="1713526"/>
            <a:chExt cx="2937975" cy="4043957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7E9498D-1483-4E2B-9230-D92B91478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9589A6CE-F2CF-490A-833E-6907FFBE8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65681" y="1713526"/>
              <a:ext cx="1708700" cy="1254552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A094A558-59EA-42F6-8361-1CFC971ED260}"/>
                </a:ext>
              </a:extLst>
            </p:cNvPr>
            <p:cNvSpPr txBox="1"/>
            <p:nvPr/>
          </p:nvSpPr>
          <p:spPr>
            <a:xfrm>
              <a:off x="5074138" y="1912255"/>
              <a:ext cx="14866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Kommt mit zum nächsten Ort!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2001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35085B7-114F-4A99-B3EB-7E1F25ECE170}"/>
              </a:ext>
            </a:extLst>
          </p:cNvPr>
          <p:cNvGrpSpPr/>
          <p:nvPr/>
        </p:nvGrpSpPr>
        <p:grpSpPr>
          <a:xfrm>
            <a:off x="5296257" y="2048122"/>
            <a:ext cx="2747709" cy="3770796"/>
            <a:chOff x="5296257" y="2048122"/>
            <a:chExt cx="2747709" cy="3770796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D9400F05-87AA-4786-8664-02F6FE1E5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7856BA11-DDC7-4D0A-93A8-59CE2C3DDB0D}"/>
                </a:ext>
              </a:extLst>
            </p:cNvPr>
            <p:cNvSpPr txBox="1"/>
            <p:nvPr/>
          </p:nvSpPr>
          <p:spPr>
            <a:xfrm>
              <a:off x="5436995" y="2223033"/>
              <a:ext cx="96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Folgt mir!</a:t>
              </a:r>
            </a:p>
          </p:txBody>
        </p:sp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3FCB75E-D8C1-40AE-9E79-47DF5694C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7494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2DA5C8DF-0D16-47B0-9C65-4E706CB510A1}"/>
              </a:ext>
            </a:extLst>
          </p:cNvPr>
          <p:cNvGrpSpPr/>
          <p:nvPr/>
        </p:nvGrpSpPr>
        <p:grpSpPr>
          <a:xfrm>
            <a:off x="4950381" y="1600200"/>
            <a:ext cx="3053275" cy="4157283"/>
            <a:chOff x="4950381" y="1600200"/>
            <a:chExt cx="3053275" cy="4157283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22C38CBD-1465-434A-A000-E8A4A687C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0CFF73A-0C54-489A-95B1-98F66FAEA3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50381" y="1600200"/>
              <a:ext cx="1893325" cy="1390106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847B4B50-3EC2-41E6-9C92-D9A3BA753465}"/>
                </a:ext>
              </a:extLst>
            </p:cNvPr>
            <p:cNvSpPr txBox="1"/>
            <p:nvPr/>
          </p:nvSpPr>
          <p:spPr>
            <a:xfrm>
              <a:off x="5163031" y="1833588"/>
              <a:ext cx="13217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Willkommen an meinem Lieblingsort!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1621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E067620-ACC8-47B5-BA8B-41E4A2D5ABE0}"/>
              </a:ext>
            </a:extLst>
          </p:cNvPr>
          <p:cNvGrpSpPr/>
          <p:nvPr/>
        </p:nvGrpSpPr>
        <p:grpSpPr>
          <a:xfrm>
            <a:off x="4786684" y="1448837"/>
            <a:ext cx="3090971" cy="4308646"/>
            <a:chOff x="4786684" y="1448837"/>
            <a:chExt cx="3090971" cy="4308646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015D9ED-92AB-4E38-9DDB-ED4CFF9FC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86684" y="1448837"/>
              <a:ext cx="2109297" cy="1548676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F91BFEC1-08CB-464B-924E-37A15DE5F339}"/>
                </a:ext>
              </a:extLst>
            </p:cNvPr>
            <p:cNvSpPr txBox="1"/>
            <p:nvPr/>
          </p:nvSpPr>
          <p:spPr>
            <a:xfrm>
              <a:off x="4985468" y="1761510"/>
              <a:ext cx="15823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Seht ihr, dies ist äußerst problematisch!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9883614-2A42-4D10-9164-B5CFDB77F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7777" y="2328483"/>
              <a:ext cx="1309878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5719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0E20191-C11E-4936-9BB9-FA0011430F25}"/>
              </a:ext>
            </a:extLst>
          </p:cNvPr>
          <p:cNvGrpSpPr/>
          <p:nvPr/>
        </p:nvGrpSpPr>
        <p:grpSpPr>
          <a:xfrm>
            <a:off x="4786684" y="1448837"/>
            <a:ext cx="3090971" cy="4308646"/>
            <a:chOff x="4786684" y="1448837"/>
            <a:chExt cx="3090971" cy="4308646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6F4937F-FF74-4D7A-86F3-74BE16F6F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86684" y="1448837"/>
              <a:ext cx="2109297" cy="1548676"/>
            </a:xfrm>
            <a:prstGeom prst="rect">
              <a:avLst/>
            </a:prstGeom>
          </p:spPr>
        </p:pic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AB1BB775-F696-4090-83F3-8B813DFF3AB2}"/>
                </a:ext>
              </a:extLst>
            </p:cNvPr>
            <p:cNvSpPr txBox="1"/>
            <p:nvPr/>
          </p:nvSpPr>
          <p:spPr>
            <a:xfrm>
              <a:off x="4892039" y="1761510"/>
              <a:ext cx="167573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Habt ihr euch das auch schon einmal gefragt?</a:t>
              </a: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C25366D7-9281-4B76-875E-4BAD8C8788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7777" y="2328483"/>
              <a:ext cx="1309878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3021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A9F3F7A4-8002-44E9-928D-02E992AC3C0E}"/>
              </a:ext>
            </a:extLst>
          </p:cNvPr>
          <p:cNvGrpSpPr/>
          <p:nvPr/>
        </p:nvGrpSpPr>
        <p:grpSpPr>
          <a:xfrm>
            <a:off x="3990400" y="994069"/>
            <a:ext cx="4053566" cy="4815224"/>
            <a:chOff x="3990400" y="1003694"/>
            <a:chExt cx="4053566" cy="4815224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EF94952-BD25-4129-AB59-BBFC442EC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990400" y="1003694"/>
              <a:ext cx="2770567" cy="2034190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6F86BB97-4562-4CA6-91DD-697F02298D84}"/>
                </a:ext>
              </a:extLst>
            </p:cNvPr>
            <p:cNvSpPr txBox="1"/>
            <p:nvPr/>
          </p:nvSpPr>
          <p:spPr>
            <a:xfrm>
              <a:off x="4105656" y="1420624"/>
              <a:ext cx="2304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Hier können wir eine kurze Pause machen! Dann kann ich euch Genaueres erzählen!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97062EBA-9F18-4521-BA81-A01736DF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356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28330BD-1439-4EA2-B5EE-225A6C7561F9}"/>
              </a:ext>
            </a:extLst>
          </p:cNvPr>
          <p:cNvGrpSpPr/>
          <p:nvPr/>
        </p:nvGrpSpPr>
        <p:grpSpPr>
          <a:xfrm>
            <a:off x="2804160" y="1176717"/>
            <a:ext cx="6305550" cy="4729163"/>
            <a:chOff x="2804160" y="1176717"/>
            <a:chExt cx="6305550" cy="4729163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A7D7D62-FBA7-45AA-B3BE-BFEA394BD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4160" y="1176717"/>
              <a:ext cx="6305550" cy="4729163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2514E4D-478B-4CD4-A4F2-DCEDF4420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93474B5E-F49D-4D76-A626-7B4796BA9F26}"/>
                </a:ext>
              </a:extLst>
            </p:cNvPr>
            <p:cNvSpPr txBox="1"/>
            <p:nvPr/>
          </p:nvSpPr>
          <p:spPr>
            <a:xfrm>
              <a:off x="5436995" y="2223033"/>
              <a:ext cx="96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Kommt mit!</a:t>
              </a: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522CCE33-120C-454D-AC49-003697A41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49237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14EF958-461C-4021-8D61-A49D49D07B5F}"/>
              </a:ext>
            </a:extLst>
          </p:cNvPr>
          <p:cNvGrpSpPr/>
          <p:nvPr/>
        </p:nvGrpSpPr>
        <p:grpSpPr>
          <a:xfrm>
            <a:off x="2290813" y="513439"/>
            <a:ext cx="7594332" cy="3667226"/>
            <a:chOff x="2290813" y="513439"/>
            <a:chExt cx="7594332" cy="3667226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51FE3C37-DD3D-4A68-A02C-E9ACDCEC5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3416967" y="980584"/>
              <a:ext cx="3196185" cy="2260391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5A07B48-E2D6-4B0B-85F0-EA8B3898A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8947" y="655270"/>
              <a:ext cx="1761709" cy="3383564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97C86F8D-817E-460B-A993-FC0F3D05DE5A}"/>
                </a:ext>
              </a:extLst>
            </p:cNvPr>
            <p:cNvSpPr txBox="1"/>
            <p:nvPr/>
          </p:nvSpPr>
          <p:spPr>
            <a:xfrm>
              <a:off x="3592229" y="1391069"/>
              <a:ext cx="251842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Hallo, ich bin Misha! Begleitet mich gerne und lernt neue Dinge über vielfältige Bereiche der Natur kennen!</a:t>
              </a: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2E2C9646-87B0-4FBE-9680-A041FCFC87E3}"/>
                </a:ext>
              </a:extLst>
            </p:cNvPr>
            <p:cNvSpPr/>
            <p:nvPr/>
          </p:nvSpPr>
          <p:spPr>
            <a:xfrm>
              <a:off x="2290813" y="513439"/>
              <a:ext cx="7594332" cy="36672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48204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A416257-0BA8-4A6B-B69B-B3428966B857}"/>
              </a:ext>
            </a:extLst>
          </p:cNvPr>
          <p:cNvGrpSpPr/>
          <p:nvPr/>
        </p:nvGrpSpPr>
        <p:grpSpPr>
          <a:xfrm>
            <a:off x="2918460" y="1100517"/>
            <a:ext cx="6305550" cy="4729163"/>
            <a:chOff x="2918460" y="1100517"/>
            <a:chExt cx="6305550" cy="472916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BB83110-72C0-441A-B7F4-89789C457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460" y="1100517"/>
              <a:ext cx="6305550" cy="4729163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D32AB91B-F51C-432C-B323-A556895C5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E4C22747-46F0-4CE4-AB66-C7A1F5105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10557" y="1971922"/>
              <a:ext cx="1356763" cy="996155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1309C69D-FB5D-4F11-87F7-6ED21BC9D07A}"/>
                </a:ext>
              </a:extLst>
            </p:cNvPr>
            <p:cNvSpPr txBox="1"/>
            <p:nvPr/>
          </p:nvSpPr>
          <p:spPr>
            <a:xfrm>
              <a:off x="5551295" y="2146833"/>
              <a:ext cx="10140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Aber Moment!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82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CE36DC2-E1D2-4EDA-A831-463EBE9D3BEC}"/>
              </a:ext>
            </a:extLst>
          </p:cNvPr>
          <p:cNvGrpSpPr/>
          <p:nvPr/>
        </p:nvGrpSpPr>
        <p:grpSpPr>
          <a:xfrm>
            <a:off x="2804160" y="1176717"/>
            <a:ext cx="6305550" cy="4729163"/>
            <a:chOff x="2804160" y="1176717"/>
            <a:chExt cx="6305550" cy="472916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B00A8399-C78E-49BC-AC76-7D45B41D0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4160" y="1176717"/>
              <a:ext cx="6305550" cy="4729163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E757302-28EF-4A91-A288-82BB2DB04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74261" y="1719125"/>
              <a:ext cx="1761710" cy="1293473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1FC291D6-055E-486B-B7DB-88FD819B1F8F}"/>
                </a:ext>
              </a:extLst>
            </p:cNvPr>
            <p:cNvSpPr txBox="1"/>
            <p:nvPr/>
          </p:nvSpPr>
          <p:spPr>
            <a:xfrm>
              <a:off x="5190631" y="1904196"/>
              <a:ext cx="116100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hat Spaß gemacht!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654F5B56-33A1-477A-91EA-13F2F4B9A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2335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110FB58-10E1-44C6-9D27-07A47389EF08}"/>
              </a:ext>
            </a:extLst>
          </p:cNvPr>
          <p:cNvGrpSpPr/>
          <p:nvPr/>
        </p:nvGrpSpPr>
        <p:grpSpPr>
          <a:xfrm>
            <a:off x="2804160" y="1176717"/>
            <a:ext cx="6305550" cy="4729163"/>
            <a:chOff x="2804160" y="1176717"/>
            <a:chExt cx="6305550" cy="472916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133E091-8187-4CC1-9C0A-0B7D14BB0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4160" y="1176717"/>
              <a:ext cx="6305550" cy="4729163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8F63CB4-6BC8-46E6-99E5-71FD4E60A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23995" y="1488558"/>
              <a:ext cx="2263704" cy="1662044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8F9C1DE-4C9C-417F-8C66-F16AADC5D7DA}"/>
                </a:ext>
              </a:extLst>
            </p:cNvPr>
            <p:cNvSpPr txBox="1"/>
            <p:nvPr/>
          </p:nvSpPr>
          <p:spPr>
            <a:xfrm>
              <a:off x="4736577" y="1580916"/>
              <a:ext cx="165713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Vergesst unseren gemeinsamen Tag nicht so schnell!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746AEF66-C9F0-4B0B-A53C-2F352DABB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7950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B1D4469E-D62D-4DCA-9DB0-035E17262F9C}"/>
              </a:ext>
            </a:extLst>
          </p:cNvPr>
          <p:cNvGrpSpPr/>
          <p:nvPr/>
        </p:nvGrpSpPr>
        <p:grpSpPr>
          <a:xfrm>
            <a:off x="2918460" y="1100517"/>
            <a:ext cx="6305550" cy="4729163"/>
            <a:chOff x="2918460" y="1100517"/>
            <a:chExt cx="6305550" cy="4729163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680FD893-76F9-402C-AE60-ABE407AB4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460" y="1100517"/>
              <a:ext cx="6305550" cy="4729163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5645FA5-A3D5-4187-B3B8-D75BA24711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957" y="2373920"/>
              <a:ext cx="1708699" cy="3383563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3AEFA12-92FF-4357-A1F3-D24771A7A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24772" y="1483222"/>
              <a:ext cx="1988286" cy="1459828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27DEA8E1-6250-4CED-B0E9-47E82A98ABC5}"/>
                </a:ext>
              </a:extLst>
            </p:cNvPr>
            <p:cNvSpPr txBox="1"/>
            <p:nvPr/>
          </p:nvSpPr>
          <p:spPr>
            <a:xfrm>
              <a:off x="4892040" y="1751471"/>
              <a:ext cx="17687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Nun möchte ich mich von euch verabschieden!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3C7A2D56-6E45-4833-A0F1-3F78394CA837}"/>
              </a:ext>
            </a:extLst>
          </p:cNvPr>
          <p:cNvGrpSpPr/>
          <p:nvPr/>
        </p:nvGrpSpPr>
        <p:grpSpPr>
          <a:xfrm>
            <a:off x="5296257" y="2048122"/>
            <a:ext cx="2747709" cy="3770796"/>
            <a:chOff x="5296257" y="2048122"/>
            <a:chExt cx="2747709" cy="3770796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DC4747E-D951-4DC2-9B10-B0E452852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FC7834BA-FD55-4EB3-BC28-E4FB6FFFC02A}"/>
                </a:ext>
              </a:extLst>
            </p:cNvPr>
            <p:cNvSpPr txBox="1"/>
            <p:nvPr/>
          </p:nvSpPr>
          <p:spPr>
            <a:xfrm>
              <a:off x="5296257" y="2223033"/>
              <a:ext cx="12160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Gut gemacht!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C3A227C9-E551-4C06-AAA4-33F44E57F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4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DAC00A8-2591-48F1-A8A2-2437F2EC90AE}"/>
              </a:ext>
            </a:extLst>
          </p:cNvPr>
          <p:cNvGrpSpPr/>
          <p:nvPr/>
        </p:nvGrpSpPr>
        <p:grpSpPr>
          <a:xfrm>
            <a:off x="5296257" y="2048122"/>
            <a:ext cx="2747709" cy="3770796"/>
            <a:chOff x="5296257" y="2048122"/>
            <a:chExt cx="2747709" cy="3770796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5FCAE38-7308-445C-BC7E-D69D920BE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719C2DC-4594-4F6D-917C-B227788CAD5E}"/>
                </a:ext>
              </a:extLst>
            </p:cNvPr>
            <p:cNvSpPr txBox="1"/>
            <p:nvPr/>
          </p:nvSpPr>
          <p:spPr>
            <a:xfrm>
              <a:off x="5436995" y="2223033"/>
              <a:ext cx="96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Ihr seid spitze!</a:t>
              </a: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6AD68EE-A0C8-447C-BE6C-836CC452C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3011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DD73E6F-AED1-444A-B46C-0036478BE71F}"/>
              </a:ext>
            </a:extLst>
          </p:cNvPr>
          <p:cNvGrpSpPr/>
          <p:nvPr/>
        </p:nvGrpSpPr>
        <p:grpSpPr>
          <a:xfrm>
            <a:off x="5296257" y="2048122"/>
            <a:ext cx="2747709" cy="3770796"/>
            <a:chOff x="5296257" y="2048122"/>
            <a:chExt cx="2747709" cy="3770796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DC76C2C-3B5C-4418-B9B2-F88FCFF67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296257" y="2048122"/>
              <a:ext cx="1356763" cy="996155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57C3AA7F-8EF7-4A20-A62A-933A2DA2EFB5}"/>
                </a:ext>
              </a:extLst>
            </p:cNvPr>
            <p:cNvSpPr txBox="1"/>
            <p:nvPr/>
          </p:nvSpPr>
          <p:spPr>
            <a:xfrm>
              <a:off x="5409608" y="2361533"/>
              <a:ext cx="10004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Super!</a:t>
              </a:r>
            </a:p>
          </p:txBody>
        </p:sp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8215CBC0-BCA1-457B-9C19-C4CCADB22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57" y="2435354"/>
              <a:ext cx="1761709" cy="3383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7914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Breitbild</PresentationFormat>
  <Paragraphs>20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Dosis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Herrmann, Lisa Marina</dc:creator>
  <cp:lastModifiedBy>Herrmann, Lisa Marina</cp:lastModifiedBy>
  <cp:revision>10</cp:revision>
  <dcterms:created xsi:type="dcterms:W3CDTF">2024-05-13T17:27:45Z</dcterms:created>
  <dcterms:modified xsi:type="dcterms:W3CDTF">2024-05-14T09:00:33Z</dcterms:modified>
</cp:coreProperties>
</file>