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7" r:id="rId4"/>
    <p:sldId id="258" r:id="rId5"/>
    <p:sldId id="280" r:id="rId6"/>
    <p:sldId id="261" r:id="rId7"/>
    <p:sldId id="262" r:id="rId8"/>
    <p:sldId id="268" r:id="rId9"/>
    <p:sldId id="263" r:id="rId10"/>
    <p:sldId id="269" r:id="rId11"/>
    <p:sldId id="264" r:id="rId12"/>
    <p:sldId id="270" r:id="rId13"/>
    <p:sldId id="265" r:id="rId14"/>
    <p:sldId id="271" r:id="rId15"/>
    <p:sldId id="266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A4144-DE0F-48BD-98E2-C48328048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7BF2B95-BE46-4CFD-9435-01134FCD8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83A8EF-2B44-4163-BDC2-BABAD70C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80297-7807-46D0-95A0-0D6BE697A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5707D3-42A3-4FDF-BE14-59F6F939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8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594E4-ABAF-49CD-ACBE-F6A6D5658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98A2203-C1AC-4E3C-BF9F-9D801845E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F3C501-88E6-42E9-99E3-10F38909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C8413D-9B93-4099-9615-2B7085C3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2E713A-DE1D-42EE-9D8B-FEE85061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48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EDDD855-859D-4695-8352-C311A1662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5F4F42-EBC7-4910-A9E4-0BEBB886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964741-3EF7-4279-A1B5-4820EB87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4C26BA-1AD5-42A2-814A-751544F62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FABDA-4894-4CE7-AB06-BD992209F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22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6C2AFB-70D6-41A0-BF8E-FBA418176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1EF78-4FF5-4921-A75B-7F20EFD3D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6EE3E5-FCF3-4D0B-8852-75BEE04B8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0B3870-2989-4DA0-AF12-C78ADE024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97FEB3-2646-4EE5-874F-8B2286D4B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24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3ACC9-2D22-4C48-A192-7E8AEFAB9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AA3588-7D56-450D-A185-F3C64B4CE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06E6D3-9EE9-42EF-8822-84CD7F82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352645-7DAA-4126-BE75-5DAC2ECD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61394-CACD-4F69-8B71-DD7DFED4E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73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6C6E2-2E86-4388-807C-15DFEDFC2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0D823E-9D10-4DB9-9FAA-8C67A5FFE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E52A88-D254-40A7-95F1-7CE39431C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6F1C78-7804-41CA-9AE5-B701CF489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0694A9-D485-49A1-B55F-9132976EC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246DAD-2EDB-48BB-A0DF-6166A2C54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72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C51F90-14FC-40EB-BE3C-A9959005C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8579DB-7C3E-48B8-B55F-38E10A80D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21EC26-048E-4F2E-B0F8-5A9B78D07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4C17B09-A487-4F1B-89AB-38B00BF9FA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B019164-E906-44DC-AECB-2D3503ECFE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2CE90E0-1D0F-401B-863B-0F2E144F2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C5D9374-2F73-4961-952D-434828F17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B2A4948-58E4-453B-B7C0-F981CC13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34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598360-7691-4A2D-A414-ABDFD8268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B17510-E5EB-415C-9E03-15D4AE27E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A3679C-00D5-46A2-AFEA-AF43E47B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2994A3-072C-44E2-90DF-53D14FF2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3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960BB22-8BFC-4B3B-97A3-546609B86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8C0CDE-0A59-4EEB-B630-64DF17C4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0E11808-A75B-4287-936D-FF267C761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62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EF0F3-29A4-46D2-B0E8-DFD10DCA0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B38959-F94C-48DD-A2BE-C3F5D026F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9BDEBC-DDD4-4B4E-8EE9-B6386374B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5A5358-60E4-4590-A87E-2DA322E36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B106C9-FC0B-49C2-807C-73E9E2E53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BE485E-7B9F-41E2-A918-82E7D4D67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3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271263-9E16-4D4D-8121-E91723FBD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E5E5F7-5F9C-4E8E-9B0A-520572CB55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66D940-A1CC-4285-8B4F-F3FC2C9A3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BF304A2-0C5B-431B-9DD8-80F9868B5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E7A161-5211-4BE1-B5A7-E70E7939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ED3716-7426-42D8-88EA-0B637EBDE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92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3E5CD3-5A76-4D80-90DF-DD3323604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DB1C0-568B-4E18-8A88-55FF88E15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B7E01C-6195-49AC-B59F-8BBFEB59E9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424DB-E81D-4CC0-B035-22623D8B3B90}" type="datetimeFigureOut">
              <a:rPr lang="de-DE" smtClean="0"/>
              <a:t>09.09.2024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6B482B-25FC-4EAB-AA39-0A5C62BFE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B2C34-267A-4287-B2A0-8C9EF5EB6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44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933CA1CB-DF73-4E6F-B6D2-151AD65E5DCD}"/>
              </a:ext>
            </a:extLst>
          </p:cNvPr>
          <p:cNvGrpSpPr/>
          <p:nvPr/>
        </p:nvGrpSpPr>
        <p:grpSpPr>
          <a:xfrm>
            <a:off x="2228088" y="866394"/>
            <a:ext cx="6833616" cy="5125212"/>
            <a:chOff x="2228088" y="866394"/>
            <a:chExt cx="6833616" cy="5125212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8CC9F51-CEAB-4D33-AE29-7F348C05D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8088" y="866394"/>
              <a:ext cx="6833616" cy="5125212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5E54643E-123F-4FCD-A43C-70D1E5CA1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0A7A0443-AFC0-4F2E-9218-4245F5EA6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C4417FA-46A8-4E83-BC13-9E703B582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2E7E434F-B95A-42AB-B151-EB0BAAA07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4A6071F-2462-4967-AE1B-430953B873BA}"/>
                </a:ext>
              </a:extLst>
            </p:cNvPr>
            <p:cNvSpPr txBox="1"/>
            <p:nvPr/>
          </p:nvSpPr>
          <p:spPr>
            <a:xfrm>
              <a:off x="7242603" y="1973613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Was ist los, Kira?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597C11A7-ECC0-4F47-B62C-A42959BE8ECD}"/>
                </a:ext>
              </a:extLst>
            </p:cNvPr>
            <p:cNvSpPr txBox="1"/>
            <p:nvPr/>
          </p:nvSpPr>
          <p:spPr>
            <a:xfrm>
              <a:off x="2761770" y="2252596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Ohje! Hilfe, Tim!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7047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7CDD6EC-3701-4741-81F9-BCD4D741D984}"/>
              </a:ext>
            </a:extLst>
          </p:cNvPr>
          <p:cNvGrpSpPr/>
          <p:nvPr/>
        </p:nvGrpSpPr>
        <p:grpSpPr>
          <a:xfrm>
            <a:off x="2697565" y="1864029"/>
            <a:ext cx="5517375" cy="4116889"/>
            <a:chOff x="2697565" y="1864029"/>
            <a:chExt cx="5517375" cy="4116889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C06FB56-E4F9-42A8-9F66-5E662B8CF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269" y="1972932"/>
              <a:ext cx="1434671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FB6E374-6CD9-4B1A-9165-62167EFE3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97565" y="1864029"/>
              <a:ext cx="154764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408155A9-2A7D-4294-8E7D-77A6D08D5F43}"/>
                </a:ext>
              </a:extLst>
            </p:cNvPr>
            <p:cNvSpPr txBox="1"/>
            <p:nvPr/>
          </p:nvSpPr>
          <p:spPr>
            <a:xfrm>
              <a:off x="7061167" y="2151909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Bin ich froh!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5CEE509E-B1D8-40C6-8AF1-E1A0BBF8D427}"/>
                </a:ext>
              </a:extLst>
            </p:cNvPr>
            <p:cNvSpPr txBox="1"/>
            <p:nvPr/>
          </p:nvSpPr>
          <p:spPr>
            <a:xfrm>
              <a:off x="2697565" y="2250612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Richtig gut!</a:t>
              </a:r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CED24787-848D-486B-A005-AC39B5C1C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6494" y="2619944"/>
              <a:ext cx="1434673" cy="3288020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4ECF16EB-5E17-43CD-9FD0-2F49E467E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341" y="2396626"/>
              <a:ext cx="1799315" cy="35842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092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3BF8C7F-9ADD-4F0E-A3AD-C0B8FAF3FA5E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E1EBE0B8-0076-4142-9942-80C3719CF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EC454702-256D-4E61-A6CB-7CAC8DCD5373}"/>
                </a:ext>
              </a:extLst>
            </p:cNvPr>
            <p:cNvSpPr txBox="1"/>
            <p:nvPr/>
          </p:nvSpPr>
          <p:spPr>
            <a:xfrm>
              <a:off x="4845126" y="1541251"/>
              <a:ext cx="2871215" cy="3825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Ihr scheint es wirklich ernst zu meinen und habt euch gut mit dem Thema auseinandergesetzt! Dafür bekommt ihr eine weitere Zahl!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„2“!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gut, 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384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E5A2D7-6AA1-4677-AEB9-1BD84B2A5AFE}"/>
              </a:ext>
            </a:extLst>
          </p:cNvPr>
          <p:cNvGrpSpPr/>
          <p:nvPr/>
        </p:nvGrpSpPr>
        <p:grpSpPr>
          <a:xfrm>
            <a:off x="2680061" y="1694632"/>
            <a:ext cx="5731076" cy="4244578"/>
            <a:chOff x="2680061" y="1694632"/>
            <a:chExt cx="5731076" cy="424457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FDC3DD3-D845-4C43-987B-1977E5A4E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1ABBA12-A995-49D7-8998-8236B6957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3AEF507-7BD3-41F5-B276-F9DC79375582}"/>
                </a:ext>
              </a:extLst>
            </p:cNvPr>
            <p:cNvSpPr txBox="1"/>
            <p:nvPr/>
          </p:nvSpPr>
          <p:spPr>
            <a:xfrm>
              <a:off x="7242603" y="2112113"/>
              <a:ext cx="972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9B78E33-7F55-4233-B5B4-35EB167B9956}"/>
                </a:ext>
              </a:extLst>
            </p:cNvPr>
            <p:cNvSpPr txBox="1"/>
            <p:nvPr/>
          </p:nvSpPr>
          <p:spPr>
            <a:xfrm>
              <a:off x="2680061" y="2296779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Juhu!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C422BC7-EBC0-4234-9563-ED82FCC9F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6D99D09-84DA-45F9-B44F-FF69729D5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8128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81B9076-64C9-41A8-8A36-2673C41DBBD1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80B2ECD6-B233-475C-A2ED-378F362FA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1AFA0168-E83D-4C5D-9F75-EE2574217180}"/>
                </a:ext>
              </a:extLst>
            </p:cNvPr>
            <p:cNvSpPr txBox="1"/>
            <p:nvPr/>
          </p:nvSpPr>
          <p:spPr>
            <a:xfrm>
              <a:off x="4845126" y="1700525"/>
              <a:ext cx="2871215" cy="3506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Auch diese Aufgaben habt ihr erfolgreich bewältigt! So können wir euch guten Gewissens die letzte Zahl geben!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„4“!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gut, 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4496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3813D86-AC6A-4FC0-8AC9-A6E6FFE31A21}"/>
              </a:ext>
            </a:extLst>
          </p:cNvPr>
          <p:cNvGrpSpPr/>
          <p:nvPr/>
        </p:nvGrpSpPr>
        <p:grpSpPr>
          <a:xfrm>
            <a:off x="2697565" y="1864029"/>
            <a:ext cx="5517377" cy="4116889"/>
            <a:chOff x="2697565" y="1864029"/>
            <a:chExt cx="5517377" cy="4116889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CB81C0D-AE7C-44AC-BAB7-B29B080BD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269" y="1972932"/>
              <a:ext cx="1434673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C175C0B-D4AE-43F1-A245-B73FE8EAD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97565" y="1864029"/>
              <a:ext cx="154764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C64E9496-46E9-4D18-B6D0-B566E7AFCD54}"/>
                </a:ext>
              </a:extLst>
            </p:cNvPr>
            <p:cNvSpPr txBox="1"/>
            <p:nvPr/>
          </p:nvSpPr>
          <p:spPr>
            <a:xfrm>
              <a:off x="7061167" y="2151909"/>
              <a:ext cx="1006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Kaum zu glauben!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D49C5BB-29D2-4463-9A43-CDE1FC8D7E17}"/>
                </a:ext>
              </a:extLst>
            </p:cNvPr>
            <p:cNvSpPr txBox="1"/>
            <p:nvPr/>
          </p:nvSpPr>
          <p:spPr>
            <a:xfrm>
              <a:off x="2697565" y="2250612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Klasse!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F7FACD1-DFE5-4BC5-AC30-C93342F88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6494" y="2619944"/>
              <a:ext cx="1434673" cy="328802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8CC50AA-CEED-40E7-823F-804AD50C3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341" y="2396626"/>
              <a:ext cx="1799315" cy="35842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7852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FBBA8A1-7D13-4168-A528-8B668782EB0E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FB6902F-A893-4165-92F0-FFDC9E988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505C4C8C-9D4E-4CFC-B910-521430CE24B9}"/>
                </a:ext>
              </a:extLst>
            </p:cNvPr>
            <p:cNvSpPr txBox="1"/>
            <p:nvPr/>
          </p:nvSpPr>
          <p:spPr>
            <a:xfrm>
              <a:off x="4845126" y="2720292"/>
              <a:ext cx="2871215" cy="146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Nun habt ihr es doch tatsächlich fast geschafft!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Gebt die Zahlen ein, um das Virus vom </a:t>
              </a:r>
              <a:r>
                <a:rPr lang="de-DE" b="1" dirty="0"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Handy</a:t>
              </a: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 zu löschen!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746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46B4742-042B-44BA-B8F3-C8D5188FB332}"/>
              </a:ext>
            </a:extLst>
          </p:cNvPr>
          <p:cNvGrpSpPr/>
          <p:nvPr/>
        </p:nvGrpSpPr>
        <p:grpSpPr>
          <a:xfrm>
            <a:off x="2675770" y="1694632"/>
            <a:ext cx="5735367" cy="4304472"/>
            <a:chOff x="2675770" y="1694632"/>
            <a:chExt cx="5735367" cy="4304472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A168194A-B85B-4BC4-85EE-1A7243041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99676" y="1992591"/>
              <a:ext cx="1488824" cy="1082126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FA3DFF25-87B6-4D0F-AA2C-979C0549F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A4058CBF-83AE-438F-907B-B83612E70734}"/>
                </a:ext>
              </a:extLst>
            </p:cNvPr>
            <p:cNvSpPr txBox="1"/>
            <p:nvPr/>
          </p:nvSpPr>
          <p:spPr>
            <a:xfrm>
              <a:off x="7011215" y="2112112"/>
              <a:ext cx="1399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Ein Glück!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A1F0BC2-10CB-48EB-8DD6-279C9AD74ED3}"/>
                </a:ext>
              </a:extLst>
            </p:cNvPr>
            <p:cNvSpPr txBox="1"/>
            <p:nvPr/>
          </p:nvSpPr>
          <p:spPr>
            <a:xfrm>
              <a:off x="2675770" y="2296250"/>
              <a:ext cx="1441620" cy="370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Puuuh!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7B83BE27-9CE2-416C-B32A-C96EFC33F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3221" y="2295024"/>
              <a:ext cx="1859450" cy="370408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7186338-3220-4004-8F45-1E0F32AE1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7713" y="2550526"/>
              <a:ext cx="1482622" cy="33979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7167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7FCBF25-B761-4738-A5CC-74237D7CD6E6}"/>
              </a:ext>
            </a:extLst>
          </p:cNvPr>
          <p:cNvGrpSpPr/>
          <p:nvPr/>
        </p:nvGrpSpPr>
        <p:grpSpPr>
          <a:xfrm>
            <a:off x="2622150" y="1669232"/>
            <a:ext cx="5687387" cy="4244578"/>
            <a:chOff x="2622150" y="1669232"/>
            <a:chExt cx="5687387" cy="424457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885EFEE-A8C4-4AD5-A4BA-DE606CD27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22150" y="19846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105EF4D4-13CF-44CB-8948-B60FCFAEE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9286" y="16692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ADABC6A-2C66-40EE-9ED6-9E237B0040B2}"/>
                </a:ext>
              </a:extLst>
            </p:cNvPr>
            <p:cNvSpPr txBox="1"/>
            <p:nvPr/>
          </p:nvSpPr>
          <p:spPr>
            <a:xfrm>
              <a:off x="6909615" y="1984689"/>
              <a:ext cx="1399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Ja, wirklich toll!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76B7C0F-4429-4C09-9147-3AFF3FCA4FC3}"/>
                </a:ext>
              </a:extLst>
            </p:cNvPr>
            <p:cNvSpPr txBox="1"/>
            <p:nvPr/>
          </p:nvSpPr>
          <p:spPr>
            <a:xfrm>
              <a:off x="2622150" y="2185088"/>
              <a:ext cx="13012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Gut gemacht!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FC515B0-DBA5-411A-82DB-F4A9EEE8B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1688" y="23295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B99D266-8AC0-41B5-B2BD-783026D57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087" y="25800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6584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E612E6C-4765-4CED-8B31-09E65ECDF3B6}"/>
              </a:ext>
            </a:extLst>
          </p:cNvPr>
          <p:cNvGrpSpPr/>
          <p:nvPr/>
        </p:nvGrpSpPr>
        <p:grpSpPr>
          <a:xfrm>
            <a:off x="2693153" y="1694632"/>
            <a:ext cx="5717984" cy="4244578"/>
            <a:chOff x="2693153" y="1694632"/>
            <a:chExt cx="5717984" cy="424457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C050A38E-0935-4C5D-BF68-DDB194578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36073CE3-5B0C-4549-98BB-445D05579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51A736F-5AC5-454D-87E0-CCA0CD17F4E6}"/>
                </a:ext>
              </a:extLst>
            </p:cNvPr>
            <p:cNvSpPr txBox="1"/>
            <p:nvPr/>
          </p:nvSpPr>
          <p:spPr>
            <a:xfrm>
              <a:off x="7011215" y="1959139"/>
              <a:ext cx="1399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Ihr seid spitze!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1A56EA3C-FF0F-4A02-A113-91560CDE14A4}"/>
                </a:ext>
              </a:extLst>
            </p:cNvPr>
            <p:cNvSpPr txBox="1"/>
            <p:nvPr/>
          </p:nvSpPr>
          <p:spPr>
            <a:xfrm>
              <a:off x="2693153" y="2210488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Danke für eure Hilfe!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4C8BB0E5-79E7-480F-97A7-351A5021C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C97E0F3E-E02F-4745-A1E9-1490C882B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1900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FDF5EC4-34DC-421B-A13B-AE2A68245B27}"/>
              </a:ext>
            </a:extLst>
          </p:cNvPr>
          <p:cNvGrpSpPr/>
          <p:nvPr/>
        </p:nvGrpSpPr>
        <p:grpSpPr>
          <a:xfrm>
            <a:off x="2699081" y="1471531"/>
            <a:ext cx="6094650" cy="4467679"/>
            <a:chOff x="2699081" y="1471531"/>
            <a:chExt cx="6094650" cy="4467679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59C3676-6D18-4D97-A210-5DC8F8E4B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3B54F6D-C416-4874-9AD9-7E6DFAE10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5193" y="1471531"/>
              <a:ext cx="1988538" cy="1585688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BC91317D-F6F2-4DA4-9DDC-3204E35E454E}"/>
                </a:ext>
              </a:extLst>
            </p:cNvPr>
            <p:cNvSpPr txBox="1"/>
            <p:nvPr/>
          </p:nvSpPr>
          <p:spPr>
            <a:xfrm>
              <a:off x="7204586" y="1664210"/>
              <a:ext cx="13999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Wir sind schon echt weit gekommen!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9C175045-49C9-449C-ADEE-907BE6F1BAA1}"/>
                </a:ext>
              </a:extLst>
            </p:cNvPr>
            <p:cNvSpPr txBox="1"/>
            <p:nvPr/>
          </p:nvSpPr>
          <p:spPr>
            <a:xfrm>
              <a:off x="2699081" y="2296778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1325C11-4434-4918-8FCC-C2076CA97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9BA4AF0-BDF6-4F8B-9F35-CBAFC12A6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996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A70E1A7-A6BB-44C5-8C73-7046457D9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628" y="49652"/>
            <a:ext cx="3166212" cy="68083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57A5D01-A545-438E-82B5-F19FD59FF9A8}"/>
              </a:ext>
            </a:extLst>
          </p:cNvPr>
          <p:cNvSpPr txBox="1"/>
          <p:nvPr/>
        </p:nvSpPr>
        <p:spPr>
          <a:xfrm>
            <a:off x="4846320" y="779646"/>
            <a:ext cx="2871215" cy="529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Wir haben dich! Das Virus Rutan hat dein Gerät befallen!</a:t>
            </a:r>
          </a:p>
          <a:p>
            <a:pPr algn="ctr">
              <a:lnSpc>
                <a:spcPct val="115000"/>
              </a:lnSpc>
            </a:pP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Wir haben es satt, dass ihr alle nur noch auf euer Handy schaut, während es der Welt immer schlechter geht.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Wir geben euch noch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eine letzte Chance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euch mit der Umwelt zu beschäftigen und wachsamer zu werden. Wenn ihr es schafft,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innerhalb von 90 Minuten die Rätsel zu lösen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die wir euch auf das Handy gespielt haben, erhaltet ihr verschiedene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Zahlen für einen Code. Durch die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Eingabe des Codes am Ende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könnt ihr den endgültigen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Befall des Virus noch rechtzeitig stoppen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60558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63E7F52-2A88-4DB8-8FB3-ADAABDAED545}"/>
              </a:ext>
            </a:extLst>
          </p:cNvPr>
          <p:cNvGrpSpPr/>
          <p:nvPr/>
        </p:nvGrpSpPr>
        <p:grpSpPr>
          <a:xfrm>
            <a:off x="2365111" y="1749419"/>
            <a:ext cx="5935698" cy="4189791"/>
            <a:chOff x="2365111" y="1749419"/>
            <a:chExt cx="5935698" cy="4189791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E17535B-FED5-4C4E-833B-66A8CD47F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65111" y="1749419"/>
              <a:ext cx="1799316" cy="130780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B461C256-9CFF-4D18-8BF7-A3D280EAA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7" y="1871330"/>
              <a:ext cx="1288662" cy="1027597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0C9EB416-3D7C-4CDF-BF74-79318CA6612C}"/>
                </a:ext>
              </a:extLst>
            </p:cNvPr>
            <p:cNvSpPr txBox="1"/>
            <p:nvPr/>
          </p:nvSpPr>
          <p:spPr>
            <a:xfrm>
              <a:off x="6900887" y="2170252"/>
              <a:ext cx="1399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 klar!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FC1E840-2F9C-4BC6-B894-58E3384EE773}"/>
                </a:ext>
              </a:extLst>
            </p:cNvPr>
            <p:cNvSpPr txBox="1"/>
            <p:nvPr/>
          </p:nvSpPr>
          <p:spPr>
            <a:xfrm>
              <a:off x="2466690" y="1941654"/>
              <a:ext cx="13949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Ich glaube, wir werden es schaffen!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E67A28E-C4CE-43F3-A1E8-993E0BF9F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CE825FA-3287-46AD-A7B9-191EE23E4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0469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900FBDA-4261-4389-A48E-30AC16E4030D}"/>
              </a:ext>
            </a:extLst>
          </p:cNvPr>
          <p:cNvGrpSpPr/>
          <p:nvPr/>
        </p:nvGrpSpPr>
        <p:grpSpPr>
          <a:xfrm>
            <a:off x="2363312" y="1694632"/>
            <a:ext cx="6047825" cy="4273796"/>
            <a:chOff x="2363312" y="1694632"/>
            <a:chExt cx="6047825" cy="4273796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C76772AA-F79F-4F85-9BD7-D22F9D019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172E089-05EF-47D3-9578-14A03A2E4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D1B03510-5FC1-411D-91C6-D75E46280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63312" y="1699014"/>
              <a:ext cx="1868666" cy="1358206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90E25C2-D771-47FA-9B72-EC6C457F2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6A023636-92DF-4F66-916C-173F33765665}"/>
                </a:ext>
              </a:extLst>
            </p:cNvPr>
            <p:cNvSpPr txBox="1"/>
            <p:nvPr/>
          </p:nvSpPr>
          <p:spPr>
            <a:xfrm>
              <a:off x="7242603" y="1973613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Die Zeit läuft!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4C7C37A-17B3-4DAA-91AA-5249C0D58101}"/>
                </a:ext>
              </a:extLst>
            </p:cNvPr>
            <p:cNvSpPr txBox="1"/>
            <p:nvPr/>
          </p:nvSpPr>
          <p:spPr>
            <a:xfrm>
              <a:off x="2521158" y="1916452"/>
              <a:ext cx="14406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Wir müssen uns echt beeilen!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4663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301A5F3-53C9-4631-B600-76E1AB93B043}"/>
              </a:ext>
            </a:extLst>
          </p:cNvPr>
          <p:cNvGrpSpPr/>
          <p:nvPr/>
        </p:nvGrpSpPr>
        <p:grpSpPr>
          <a:xfrm>
            <a:off x="2733991" y="1375494"/>
            <a:ext cx="6067950" cy="4592934"/>
            <a:chOff x="2733991" y="1375494"/>
            <a:chExt cx="6067950" cy="4592934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58F3DF0E-589D-4CBA-8021-7332A9019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0AAB42B-3F32-4AEF-8A65-56E2AE47D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A7F8A4DF-1C07-4DA5-A1AA-AFEA7F9D8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5E5CBF3-AC46-4E5F-A182-1DFE73450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9593" y="1375494"/>
              <a:ext cx="2032348" cy="162062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789C3D3-9166-4F2A-B5A9-B4724078BCE9}"/>
                </a:ext>
              </a:extLst>
            </p:cNvPr>
            <p:cNvSpPr txBox="1"/>
            <p:nvPr/>
          </p:nvSpPr>
          <p:spPr>
            <a:xfrm>
              <a:off x="7197581" y="1748824"/>
              <a:ext cx="14406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Dann müssen wir eben Gas geben!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ECBD817-859A-4848-B750-6B04B0FCE916}"/>
                </a:ext>
              </a:extLst>
            </p:cNvPr>
            <p:cNvSpPr txBox="1"/>
            <p:nvPr/>
          </p:nvSpPr>
          <p:spPr>
            <a:xfrm>
              <a:off x="2733991" y="2210489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wird knapp!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5431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0F04EA2F-E669-4711-9EA1-4E8D35E2BC44}"/>
              </a:ext>
            </a:extLst>
          </p:cNvPr>
          <p:cNvGrpSpPr/>
          <p:nvPr/>
        </p:nvGrpSpPr>
        <p:grpSpPr>
          <a:xfrm>
            <a:off x="2761757" y="1510825"/>
            <a:ext cx="5777924" cy="4428385"/>
            <a:chOff x="2761757" y="1510825"/>
            <a:chExt cx="5777924" cy="442838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B79D832-394A-4BDF-BA19-0054FB299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FFCB1377-8953-4083-8105-2F7902824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4A4842C-35F2-4C0F-A40F-679253CA9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8926" y="1510825"/>
              <a:ext cx="1740755" cy="138810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B19A0294-97C4-4AA5-A5D1-1109624B4945}"/>
                </a:ext>
              </a:extLst>
            </p:cNvPr>
            <p:cNvSpPr txBox="1"/>
            <p:nvPr/>
          </p:nvSpPr>
          <p:spPr>
            <a:xfrm>
              <a:off x="7134448" y="1790931"/>
              <a:ext cx="12227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hätte ich nicht gedacht!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72FD3A8-2D98-4C12-B889-83CCCE8A2A3D}"/>
                </a:ext>
              </a:extLst>
            </p:cNvPr>
            <p:cNvSpPr txBox="1"/>
            <p:nvPr/>
          </p:nvSpPr>
          <p:spPr>
            <a:xfrm>
              <a:off x="2761757" y="2204876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ist ja spannend!</a:t>
              </a: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5D2F7E4F-12AE-4ACB-8663-7AAB04B49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0402" y="2382107"/>
              <a:ext cx="1336285" cy="35571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5452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34CF3F0-54FE-49D9-A02F-EA6820B6A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22" y="2423650"/>
            <a:ext cx="1868665" cy="355710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0BDAC6E-80F7-458D-998E-E1F69A4B0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782" y="2575761"/>
            <a:ext cx="1440677" cy="336344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FDA287C-FC3E-4182-BA66-C5593F640D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2804338" y="2835930"/>
            <a:ext cx="2025182" cy="136627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1F54E54-0A0C-40B4-B725-E82F2B3F0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073651" y="2503290"/>
            <a:ext cx="3004000" cy="2086037"/>
          </a:xfrm>
          <a:prstGeom prst="rect">
            <a:avLst/>
          </a:prstGeom>
        </p:spPr>
      </p:pic>
      <p:sp>
        <p:nvSpPr>
          <p:cNvPr id="8" name="Textfeld 11">
            <a:extLst>
              <a:ext uri="{FF2B5EF4-FFF2-40B4-BE49-F238E27FC236}">
                <a16:creationId xmlns:a16="http://schemas.microsoft.com/office/drawing/2014/main" id="{5E257CEC-699B-4EA2-BD24-8EA40A6CFE59}"/>
              </a:ext>
            </a:extLst>
          </p:cNvPr>
          <p:cNvSpPr txBox="1"/>
          <p:nvPr/>
        </p:nvSpPr>
        <p:spPr>
          <a:xfrm>
            <a:off x="7650734" y="2724875"/>
            <a:ext cx="20847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latin typeface="Dosis" pitchFamily="2" charset="0"/>
              </a:rPr>
              <a:t>Wenn wir rechtzeitig den Code finden, können wir den endgültigen Befall vielleicht noch stoppen!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EF27DB4-4857-4369-9E8E-3BA618A3D89C}"/>
              </a:ext>
            </a:extLst>
          </p:cNvPr>
          <p:cNvSpPr txBox="1"/>
          <p:nvPr/>
        </p:nvSpPr>
        <p:spPr>
          <a:xfrm>
            <a:off x="2884002" y="2918900"/>
            <a:ext cx="1682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latin typeface="Dosis" pitchFamily="2" charset="0"/>
              </a:rPr>
              <a:t>Hilfe, mein Handy wurde von einem Virus befallen!</a:t>
            </a:r>
          </a:p>
        </p:txBody>
      </p:sp>
    </p:spTree>
    <p:extLst>
      <p:ext uri="{BB962C8B-B14F-4D97-AF65-F5344CB8AC3E}">
        <p14:creationId xmlns:p14="http://schemas.microsoft.com/office/powerpoint/2010/main" val="138533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D395799-944F-47C9-9D43-B1861664A490}"/>
              </a:ext>
            </a:extLst>
          </p:cNvPr>
          <p:cNvGrpSpPr/>
          <p:nvPr/>
        </p:nvGrpSpPr>
        <p:grpSpPr>
          <a:xfrm>
            <a:off x="2228088" y="866394"/>
            <a:ext cx="6833616" cy="5125212"/>
            <a:chOff x="2228088" y="866394"/>
            <a:chExt cx="6833616" cy="5125212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7D00A54-4736-41E8-BD2A-DC684AAE0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8088" y="866394"/>
              <a:ext cx="6833616" cy="5125212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14075F36-8B0A-4F45-AA7E-0301C1EE9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2A0C55AE-FC05-4AD1-9914-1F4CB87A4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BD819DDB-219B-4846-AAAE-A58FD2FFB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7B251945-76CE-457A-98BC-8DBE1A67B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7" y="1824809"/>
              <a:ext cx="1347002" cy="1074118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63BA524-1DBE-43B6-B1C3-E6A612B00066}"/>
                </a:ext>
              </a:extLst>
            </p:cNvPr>
            <p:cNvSpPr txBox="1"/>
            <p:nvPr/>
          </p:nvSpPr>
          <p:spPr>
            <a:xfrm>
              <a:off x="7252355" y="2010090"/>
              <a:ext cx="804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Ja, total!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6C85E0A-BA3B-43C6-8F18-20BFB6DCF3C2}"/>
                </a:ext>
              </a:extLst>
            </p:cNvPr>
            <p:cNvSpPr txBox="1"/>
            <p:nvPr/>
          </p:nvSpPr>
          <p:spPr>
            <a:xfrm>
              <a:off x="2893921" y="2210489"/>
              <a:ext cx="111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So ein Mist!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6465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AA83BD-0834-4FBC-B327-1020F14CF291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DC93139F-8DAE-4957-B3DE-371A12E94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8CF31E9F-93BA-49E5-B03C-16842767487F}"/>
                </a:ext>
              </a:extLst>
            </p:cNvPr>
            <p:cNvSpPr txBox="1"/>
            <p:nvPr/>
          </p:nvSpPr>
          <p:spPr>
            <a:xfrm>
              <a:off x="4845126" y="2595823"/>
              <a:ext cx="2871215" cy="1666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Wenn ihr euch bereit fühlt, die Aufgaben zu lösen und die Chance zu nutzen, den Befall des Virus zu stoppen, dann </a:t>
              </a: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klickt nun auf „Weiter“!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193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516A027-E15A-441A-B5AA-DC7CD7966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088" y="866394"/>
            <a:ext cx="6833616" cy="5125212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E5A2D7-6AA1-4677-AEB9-1BD84B2A5AFE}"/>
              </a:ext>
            </a:extLst>
          </p:cNvPr>
          <p:cNvGrpSpPr/>
          <p:nvPr/>
        </p:nvGrpSpPr>
        <p:grpSpPr>
          <a:xfrm>
            <a:off x="2680061" y="1606655"/>
            <a:ext cx="5841404" cy="4332555"/>
            <a:chOff x="2680061" y="1606655"/>
            <a:chExt cx="5841404" cy="4332555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FDC3DD3-D845-4C43-987B-1977E5A4E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1ABBA12-A995-49D7-8998-8236B6957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7" y="1606655"/>
              <a:ext cx="1620578" cy="1292272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3AEF507-7BD3-41F5-B276-F9DC79375582}"/>
                </a:ext>
              </a:extLst>
            </p:cNvPr>
            <p:cNvSpPr txBox="1"/>
            <p:nvPr/>
          </p:nvSpPr>
          <p:spPr>
            <a:xfrm>
              <a:off x="7113069" y="1791126"/>
              <a:ext cx="138266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bekommen wir hin!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9B78E33-7F55-4233-B5B4-35EB167B9956}"/>
                </a:ext>
              </a:extLst>
            </p:cNvPr>
            <p:cNvSpPr txBox="1"/>
            <p:nvPr/>
          </p:nvSpPr>
          <p:spPr>
            <a:xfrm>
              <a:off x="2680061" y="2248831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 dann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los!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C422BC7-EBC0-4234-9563-ED82FCC9F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6D99D09-84DA-45F9-B44F-FF69729D5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179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E62DC2B-5B66-4165-8951-C4E827FCCC11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6565D30-70F3-46FB-A758-67095124D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B45F1BA-F2C6-4B28-BED3-59CA95A0D94A}"/>
                </a:ext>
              </a:extLst>
            </p:cNvPr>
            <p:cNvSpPr txBox="1"/>
            <p:nvPr/>
          </p:nvSpPr>
          <p:spPr>
            <a:xfrm>
              <a:off x="4845126" y="1963214"/>
              <a:ext cx="2871215" cy="2931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15000"/>
                </a:lnSpc>
              </a:pPr>
              <a:r>
                <a:rPr lang="de-DE" dirty="0">
                  <a:latin typeface="Dosis" pitchFamily="2" charset="0"/>
                  <a:ea typeface="Arial" panose="020B0604020202020204" pitchFamily="34" charset="0"/>
                  <a:cs typeface="Calibri" panose="020F0502020204030204" pitchFamily="34" charset="0"/>
                </a:rPr>
                <a:t>Wir </a:t>
              </a:r>
              <a:r>
                <a:rPr lang="de-DE" sz="1800" dirty="0">
                  <a:effectLst/>
                  <a:latin typeface="Dosis" pitchFamily="2" charset="0"/>
                  <a:ea typeface="Arial" panose="020B0604020202020204" pitchFamily="34" charset="0"/>
                  <a:cs typeface="Calibri" panose="020F0502020204030204" pitchFamily="34" charset="0"/>
                </a:rPr>
                <a:t>möchten, dass ihr euch heute ausführlich mit dem Thema beschäftigt und eure Aufmerksamkeit diesbezüglich schärft, da dies große Auswirkungen auf unsere Welt hat!</a:t>
              </a:r>
            </a:p>
            <a:p>
              <a:pPr lvl="0" algn="ctr">
                <a:lnSpc>
                  <a:spcPct val="115000"/>
                </a:lnSpc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Los geht’s mit der ersten Aufgabe!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224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4BE18C4-AB5F-41DB-8788-C58B135DEB47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44CC1391-0895-4D25-B6D9-59B3CFD0D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6D287FF8-4BA7-4D5F-BA96-360D17AEF7F7}"/>
                </a:ext>
              </a:extLst>
            </p:cNvPr>
            <p:cNvSpPr txBox="1"/>
            <p:nvPr/>
          </p:nvSpPr>
          <p:spPr>
            <a:xfrm>
              <a:off x="4845126" y="2019074"/>
              <a:ext cx="2871215" cy="2869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Super, ihr habt die Aufgaben gut gelöst und euch die erste Zahl verdient!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„2“!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20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E9BA2A7-13D8-4A60-BF56-77BE796C9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25" y="2592460"/>
            <a:ext cx="1434673" cy="328802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BBE91D7-39F4-4238-AB15-67826C24572B}"/>
              </a:ext>
            </a:extLst>
          </p:cNvPr>
          <p:cNvGrpSpPr/>
          <p:nvPr/>
        </p:nvGrpSpPr>
        <p:grpSpPr>
          <a:xfrm>
            <a:off x="2697565" y="1694632"/>
            <a:ext cx="5713572" cy="4244578"/>
            <a:chOff x="2697565" y="1694632"/>
            <a:chExt cx="5713572" cy="4244578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222A4A5-1B65-4003-8DD5-C8EF0DD69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B5DC6AAE-3622-4C2E-AFE1-3238089B1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4E5EE95-4D29-4A97-9C60-C48DA1C88398}"/>
                </a:ext>
              </a:extLst>
            </p:cNvPr>
            <p:cNvSpPr txBox="1"/>
            <p:nvPr/>
          </p:nvSpPr>
          <p:spPr>
            <a:xfrm>
              <a:off x="7242603" y="1973613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Siehst du!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A175FDDD-E092-49A0-B3F3-6866BFD0BF2B}"/>
                </a:ext>
              </a:extLst>
            </p:cNvPr>
            <p:cNvSpPr txBox="1"/>
            <p:nvPr/>
          </p:nvSpPr>
          <p:spPr>
            <a:xfrm>
              <a:off x="2697565" y="2210488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Was ein Glück!</a:t>
              </a: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949EA918-EC36-4CD3-AA9F-64144C54D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D22C709B-6D51-41A1-BD93-39EDD65A4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378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1289795-6DE7-4DBB-BBE1-CBED85DFA64E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CBFAAFB7-44CC-41F3-B412-11107DF96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73FD7F41-EB0C-4A1C-B3D9-C9B7B13615A1}"/>
                </a:ext>
              </a:extLst>
            </p:cNvPr>
            <p:cNvSpPr txBox="1"/>
            <p:nvPr/>
          </p:nvSpPr>
          <p:spPr>
            <a:xfrm>
              <a:off x="4845126" y="1994248"/>
              <a:ext cx="2871215" cy="2869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Nicht schlecht, auch diese Rätsel habt ihr gemeistert und euch die nächste Zahl erspielt!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„0“!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9337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</Words>
  <Application>Microsoft Office PowerPoint</Application>
  <PresentationFormat>Breitbild</PresentationFormat>
  <Paragraphs>53</Paragraphs>
  <Slides>24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Dosis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Herrmann, Lisa Marina</dc:creator>
  <cp:lastModifiedBy>Herrmann, Lisa Marina</cp:lastModifiedBy>
  <cp:revision>19</cp:revision>
  <dcterms:created xsi:type="dcterms:W3CDTF">2024-05-10T14:06:27Z</dcterms:created>
  <dcterms:modified xsi:type="dcterms:W3CDTF">2024-09-09T08:42:36Z</dcterms:modified>
</cp:coreProperties>
</file>