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0" r:id="rId6"/>
    <p:sldId id="262" r:id="rId7"/>
    <p:sldId id="263" r:id="rId8"/>
    <p:sldId id="266" r:id="rId9"/>
    <p:sldId id="271" r:id="rId10"/>
    <p:sldId id="264" r:id="rId11"/>
    <p:sldId id="269" r:id="rId12"/>
    <p:sldId id="265" r:id="rId13"/>
    <p:sldId id="272" r:id="rId14"/>
    <p:sldId id="267" r:id="rId15"/>
    <p:sldId id="268" r:id="rId16"/>
    <p:sldId id="270" r:id="rId17"/>
    <p:sldId id="273" r:id="rId1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EDFD8B-8738-4D42-A274-2E4C2891BB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7148A56-4B38-41EE-9352-2D5FDA3732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79FE27-96C6-432D-A953-B260DF85E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F379-07CE-4066-9666-087905ED4C77}" type="datetimeFigureOut">
              <a:rPr lang="de-DE" smtClean="0"/>
              <a:t>13.05.2024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2586319-A98C-44AB-8978-BA72515BE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94FD9D0-5A5B-4AF2-B21B-A6D46DD8E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7C826-5BA5-474A-938A-542387250D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9270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330369-2C6E-4726-A9ED-7405CC90D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D8BED6A-11ED-432C-8AB0-B96C5469B0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AADE127-45D0-4DC5-8AD9-949616A0F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F379-07CE-4066-9666-087905ED4C77}" type="datetimeFigureOut">
              <a:rPr lang="de-DE" smtClean="0"/>
              <a:t>13.05.2024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84DBF56-5E9B-402A-9BBF-7C79C1D82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A81A73F-07A0-432D-978C-FBF07445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7C826-5BA5-474A-938A-542387250D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5464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42BCD31-76E3-49E6-A4BC-28397423E2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84F004E-2AC0-4FE2-BD33-B9EBE0C53F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9386A1D-D7FE-4798-95F8-51232DEF0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F379-07CE-4066-9666-087905ED4C77}" type="datetimeFigureOut">
              <a:rPr lang="de-DE" smtClean="0"/>
              <a:t>13.05.2024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5C2E0CA-F9E7-452D-86C4-C66670DFA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5B22C0F-49C4-4C4D-9831-9EDE6A7DA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7C826-5BA5-474A-938A-542387250D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48244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A47F89-747C-42BC-B769-31A78059B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74EBA3-746F-4FA6-BD31-A8ECE6F37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26696BA-7F65-49B3-B4CE-4A5A4194A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F379-07CE-4066-9666-087905ED4C77}" type="datetimeFigureOut">
              <a:rPr lang="de-DE" smtClean="0"/>
              <a:t>13.05.2024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A70A90A-E1AE-466F-9393-78B304AAF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4CB7CF7-0590-418F-94FC-504F66F68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7C826-5BA5-474A-938A-542387250D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1746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3E1018-7FE4-4A3F-9F11-D6058815D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EB9D4F9-9848-423B-BB96-F7DDE3404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D7F93B8-90E0-436B-82A0-121B68B2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F379-07CE-4066-9666-087905ED4C77}" type="datetimeFigureOut">
              <a:rPr lang="de-DE" smtClean="0"/>
              <a:t>13.05.2024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8CBA09D-062E-4091-9656-72FADC8D33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DA6CCD8-CFE4-4EC5-8B01-3D530800B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7C826-5BA5-474A-938A-542387250D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8189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F5070B-1E37-4CB3-B01E-BF245B328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8994854-1C1F-4365-BEC6-8728FDA195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31904A3-5776-4782-AA31-797CC0DB5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E29384E-47BD-43A2-9679-6A9F99B13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F379-07CE-4066-9666-087905ED4C77}" type="datetimeFigureOut">
              <a:rPr lang="de-DE" smtClean="0"/>
              <a:t>13.05.2024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5299714-C306-4507-9B0B-ECE35A3E4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2D23498-BC75-4B94-A556-7DBD49D3F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7C826-5BA5-474A-938A-542387250D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6509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3A22B0-5D5B-4940-B102-644E269A8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BAA069B-0186-4E3B-B1A5-A82C725AF2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E45631-F638-47A3-A6BA-E5FD2CFD0F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5759F0E-002A-4E6E-8AC7-F0DE77C04A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F6AC5E2-2AE1-4508-A174-9D3B11B978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F8EF949-7BE0-4469-8F42-20D88AE08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F379-07CE-4066-9666-087905ED4C77}" type="datetimeFigureOut">
              <a:rPr lang="de-DE" smtClean="0"/>
              <a:t>13.05.2024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1CD294E-05B5-427E-822D-0F41FB588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FB9FF57-BCE2-4A5E-A40F-E1CE19C87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7C826-5BA5-474A-938A-542387250D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9979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1D565A-728B-4BF4-B4BD-6A54541E2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6C2D977-BE18-4174-BA4C-50E841080E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F379-07CE-4066-9666-087905ED4C77}" type="datetimeFigureOut">
              <a:rPr lang="de-DE" smtClean="0"/>
              <a:t>13.05.2024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DE2C292-070B-4DBC-A74F-08C1B5753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29250FD-FE37-4B3A-A6BC-C80BCABE8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7C826-5BA5-474A-938A-542387250D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2120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140B205F-DCAF-4B88-AB52-3C5AF6405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F379-07CE-4066-9666-087905ED4C77}" type="datetimeFigureOut">
              <a:rPr lang="de-DE" smtClean="0"/>
              <a:t>13.05.2024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959B9A-A5F4-4482-8706-485A21A48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224FB98-F7D6-4E1C-A6CC-5F39444BC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7C826-5BA5-474A-938A-542387250D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6664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37557E-537C-495C-9D34-CA2B89D3C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49E33D5-C8A2-45E9-9DA8-2E04ADDE5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699AE00-28C8-4A60-AB56-E498656137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FF22215-A393-4D80-A6E3-28788721A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F379-07CE-4066-9666-087905ED4C77}" type="datetimeFigureOut">
              <a:rPr lang="de-DE" smtClean="0"/>
              <a:t>13.05.2024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112EB3-3579-44A2-9829-1AF4643D4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EA43BE5-35CC-46A4-8EF9-BB5F4CA5A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7C826-5BA5-474A-938A-542387250D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8991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404852-4757-4E97-B6F1-DBA7C9652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0DAE8B3-D808-4C17-9B64-7919E72E41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90A102B-642E-4C85-9F45-57FDB5FBBF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755630F-EF39-441A-90C1-0F006D22F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F379-07CE-4066-9666-087905ED4C77}" type="datetimeFigureOut">
              <a:rPr lang="de-DE" smtClean="0"/>
              <a:t>13.05.2024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895673F-615F-4D88-B53D-117189D19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92E148A-F8C0-4E60-9738-576DF3AA8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7C826-5BA5-474A-938A-542387250D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0413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7295DB6-2205-444F-A3F4-AF7554F79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C3CD200-77AF-4728-89FC-632AD41B47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04F6F2E-2897-4E3C-92E1-B7CD47F97A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DF379-07CE-4066-9666-087905ED4C77}" type="datetimeFigureOut">
              <a:rPr lang="de-DE" smtClean="0"/>
              <a:t>13.05.2024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5206B19-F0D6-4E1D-8273-A5CFAC8B01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9A77658-5BED-429E-97C1-3FB16899D7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7C826-5BA5-474A-938A-542387250DC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294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EAD9A37A-F49A-4635-8B58-5A0F2C5C3928}"/>
              </a:ext>
            </a:extLst>
          </p:cNvPr>
          <p:cNvGrpSpPr/>
          <p:nvPr/>
        </p:nvGrpSpPr>
        <p:grpSpPr>
          <a:xfrm>
            <a:off x="2693290" y="1077861"/>
            <a:ext cx="6805419" cy="4702278"/>
            <a:chOff x="2693290" y="1077861"/>
            <a:chExt cx="6805419" cy="4702278"/>
          </a:xfrm>
        </p:grpSpPr>
        <p:pic>
          <p:nvPicPr>
            <p:cNvPr id="40" name="Grafik 39">
              <a:extLst>
                <a:ext uri="{FF2B5EF4-FFF2-40B4-BE49-F238E27FC236}">
                  <a16:creationId xmlns:a16="http://schemas.microsoft.com/office/drawing/2014/main" id="{A781521F-7392-4EE0-9C4C-A08E8F86B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3290" y="1077861"/>
              <a:ext cx="6805419" cy="4702278"/>
            </a:xfrm>
            <a:prstGeom prst="rect">
              <a:avLst/>
            </a:prstGeom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96A888B3-16A7-4D28-963E-9B034C4E21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6847" y="1789694"/>
              <a:ext cx="1298230" cy="3440538"/>
            </a:xfrm>
            <a:prstGeom prst="rect">
              <a:avLst/>
            </a:prstGeom>
          </p:spPr>
        </p:pic>
        <p:pic>
          <p:nvPicPr>
            <p:cNvPr id="30" name="Grafik 29">
              <a:extLst>
                <a:ext uri="{FF2B5EF4-FFF2-40B4-BE49-F238E27FC236}">
                  <a16:creationId xmlns:a16="http://schemas.microsoft.com/office/drawing/2014/main" id="{C07B905E-9589-4F07-93B8-358BB72E92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385" y="2011795"/>
              <a:ext cx="1444472" cy="32460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28367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F4B7D692-DC62-4D59-8856-F83529CC15D2}"/>
              </a:ext>
            </a:extLst>
          </p:cNvPr>
          <p:cNvGrpSpPr/>
          <p:nvPr/>
        </p:nvGrpSpPr>
        <p:grpSpPr>
          <a:xfrm>
            <a:off x="3485321" y="1480589"/>
            <a:ext cx="5218316" cy="3896822"/>
            <a:chOff x="3485321" y="1480589"/>
            <a:chExt cx="5218316" cy="3896822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C6003746-F5C1-454B-9F61-603A15B1612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4361" y="2100216"/>
              <a:ext cx="1236595" cy="3277195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58C74F8A-102D-47BD-ACC5-454C6674F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4924" y="1931204"/>
              <a:ext cx="1848316" cy="3446207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D08E4603-2E7B-441E-AC43-EB94639C33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782096" y="1695950"/>
              <a:ext cx="1082794" cy="913741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214E30B9-CFE1-4899-8E64-D166C2E1D4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2843" y="1480589"/>
              <a:ext cx="1533123" cy="1222535"/>
            </a:xfrm>
            <a:prstGeom prst="rect">
              <a:avLst/>
            </a:prstGeom>
          </p:spPr>
        </p:pic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7F1F047C-FA98-4B94-9499-AC12A96E5FDE}"/>
                </a:ext>
              </a:extLst>
            </p:cNvPr>
            <p:cNvSpPr txBox="1"/>
            <p:nvPr/>
          </p:nvSpPr>
          <p:spPr>
            <a:xfrm>
              <a:off x="3485321" y="1968154"/>
              <a:ext cx="153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Wow!</a:t>
              </a: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E9502EEA-B411-40C2-A84C-A7F393F3F6B1}"/>
                </a:ext>
              </a:extLst>
            </p:cNvPr>
            <p:cNvSpPr txBox="1"/>
            <p:nvPr/>
          </p:nvSpPr>
          <p:spPr>
            <a:xfrm>
              <a:off x="6720922" y="1757803"/>
              <a:ext cx="198271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Das ist ja erstaunlich!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1899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EF89AB5-934F-4113-AF90-5301945BCE73}"/>
              </a:ext>
            </a:extLst>
          </p:cNvPr>
          <p:cNvGrpSpPr/>
          <p:nvPr/>
        </p:nvGrpSpPr>
        <p:grpSpPr>
          <a:xfrm>
            <a:off x="2993856" y="1021543"/>
            <a:ext cx="5561517" cy="4355868"/>
            <a:chOff x="2993856" y="1021543"/>
            <a:chExt cx="5561517" cy="4355868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A0C12DEC-DDD6-4C25-9036-F0E7EC3C2A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4361" y="2100216"/>
              <a:ext cx="1236595" cy="3277195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94D6C039-156D-47D2-9C71-F7AE04AFE5B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54924" y="1931204"/>
              <a:ext cx="1848316" cy="3446207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6DF8CEE3-A615-4F7B-AAD6-2F61779FA0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993856" y="1021543"/>
              <a:ext cx="1969092" cy="1661665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F1FA3D89-5D56-484F-88A6-EB9689F1CF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5874" y="1757803"/>
              <a:ext cx="1160506" cy="925405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C3608498-25B4-499D-863C-0F6123E10DC6}"/>
                </a:ext>
              </a:extLst>
            </p:cNvPr>
            <p:cNvSpPr txBox="1"/>
            <p:nvPr/>
          </p:nvSpPr>
          <p:spPr>
            <a:xfrm>
              <a:off x="3131856" y="1390710"/>
              <a:ext cx="15833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Das ist bei euch aber auch problematisch!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0D463385-1867-45FF-A7EF-4CE51724BBB8}"/>
                </a:ext>
              </a:extLst>
            </p:cNvPr>
            <p:cNvSpPr txBox="1"/>
            <p:nvPr/>
          </p:nvSpPr>
          <p:spPr>
            <a:xfrm>
              <a:off x="6572658" y="2035839"/>
              <a:ext cx="19827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Total!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19769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197E509D-9E06-4E16-9FA3-3A68FCAD13DD}"/>
              </a:ext>
            </a:extLst>
          </p:cNvPr>
          <p:cNvGrpSpPr/>
          <p:nvPr/>
        </p:nvGrpSpPr>
        <p:grpSpPr>
          <a:xfrm>
            <a:off x="3159968" y="1238049"/>
            <a:ext cx="5271818" cy="4216773"/>
            <a:chOff x="3159968" y="1238049"/>
            <a:chExt cx="5271818" cy="4216773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CDFCA641-BEB4-439B-9155-60C3EC973A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7121" y="2177627"/>
              <a:ext cx="1236595" cy="3277195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766BDC47-FFBB-47D1-9270-91C196E50D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7684" y="2008615"/>
              <a:ext cx="1848316" cy="3446207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4139BA77-14BD-432E-8538-6B1DD0F4F4E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159968" y="1238049"/>
              <a:ext cx="1716842" cy="1448798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59A5440D-DFF1-4DA3-98BC-4B2EF22CA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5603" y="1558000"/>
              <a:ext cx="1533123" cy="1222535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D522E656-43F6-4050-B977-64C2B01A61A9}"/>
                </a:ext>
              </a:extLst>
            </p:cNvPr>
            <p:cNvSpPr txBox="1"/>
            <p:nvPr/>
          </p:nvSpPr>
          <p:spPr>
            <a:xfrm>
              <a:off x="3159968" y="1777782"/>
              <a:ext cx="153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Erschreckend!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8AB24A15-0FD2-46DE-B927-9B7F6A7302FB}"/>
                </a:ext>
              </a:extLst>
            </p:cNvPr>
            <p:cNvSpPr txBox="1"/>
            <p:nvPr/>
          </p:nvSpPr>
          <p:spPr>
            <a:xfrm>
              <a:off x="7028876" y="1862662"/>
              <a:ext cx="14029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Da hast du aber Recht!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92731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56586622-4C1C-47E9-A1A6-D7FFAD03CB8F}"/>
              </a:ext>
            </a:extLst>
          </p:cNvPr>
          <p:cNvGrpSpPr/>
          <p:nvPr/>
        </p:nvGrpSpPr>
        <p:grpSpPr>
          <a:xfrm>
            <a:off x="3026664" y="1117358"/>
            <a:ext cx="5587695" cy="4337464"/>
            <a:chOff x="3026664" y="1117358"/>
            <a:chExt cx="5587695" cy="4337464"/>
          </a:xfrm>
        </p:grpSpPr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E4BB04B2-5B4D-45AF-88E1-6CFF33623F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026664" y="1117358"/>
              <a:ext cx="1843654" cy="1555810"/>
            </a:xfrm>
            <a:prstGeom prst="rect">
              <a:avLst/>
            </a:prstGeom>
          </p:spPr>
        </p:pic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3804D66E-3C73-43A6-B2F1-579275F395F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0495" y="1498344"/>
              <a:ext cx="1633864" cy="1302867"/>
            </a:xfrm>
            <a:prstGeom prst="rect">
              <a:avLst/>
            </a:prstGeom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BE3630AE-5D28-4971-9C21-9BDAF5496146}"/>
                </a:ext>
              </a:extLst>
            </p:cNvPr>
            <p:cNvSpPr txBox="1"/>
            <p:nvPr/>
          </p:nvSpPr>
          <p:spPr>
            <a:xfrm>
              <a:off x="3129539" y="1433598"/>
              <a:ext cx="15331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In unserer Zeit sieht dies ganz anders aus!</a:t>
              </a:r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512BEF5F-282C-4E08-AF6B-E5DF895D92B7}"/>
                </a:ext>
              </a:extLst>
            </p:cNvPr>
            <p:cNvSpPr txBox="1"/>
            <p:nvPr/>
          </p:nvSpPr>
          <p:spPr>
            <a:xfrm>
              <a:off x="7297520" y="1965111"/>
              <a:ext cx="12758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Das stimmt!</a:t>
              </a:r>
            </a:p>
          </p:txBody>
        </p:sp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69E2FB84-8B89-40B3-BD39-5A28AB044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6132" y="2177627"/>
              <a:ext cx="1151388" cy="3277195"/>
            </a:xfrm>
            <a:prstGeom prst="rect">
              <a:avLst/>
            </a:prstGeom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C9F13386-7836-431E-AB96-70ECB6CBDB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9544" y="1895263"/>
              <a:ext cx="1343140" cy="35595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78191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CF2D2926-88E1-4E64-A5A9-279FAFB91871}"/>
              </a:ext>
            </a:extLst>
          </p:cNvPr>
          <p:cNvGrpSpPr/>
          <p:nvPr/>
        </p:nvGrpSpPr>
        <p:grpSpPr>
          <a:xfrm>
            <a:off x="3470304" y="1176378"/>
            <a:ext cx="5406996" cy="4278444"/>
            <a:chOff x="3470304" y="1176378"/>
            <a:chExt cx="5406996" cy="4278444"/>
          </a:xfrm>
        </p:grpSpPr>
        <p:pic>
          <p:nvPicPr>
            <p:cNvPr id="2" name="Grafik 1">
              <a:extLst>
                <a:ext uri="{FF2B5EF4-FFF2-40B4-BE49-F238E27FC236}">
                  <a16:creationId xmlns:a16="http://schemas.microsoft.com/office/drawing/2014/main" id="{F4FCE480-9257-408E-898D-F7627758FB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0443" y="2010689"/>
              <a:ext cx="1702550" cy="3444133"/>
            </a:xfrm>
            <a:prstGeom prst="rect">
              <a:avLst/>
            </a:prstGeom>
          </p:spPr>
        </p:pic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A1B7F70E-25A4-4FE5-85D8-19B0828F8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7121" y="2177627"/>
              <a:ext cx="1236595" cy="3277195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CA46F586-4222-464E-AD66-F616075064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746499" y="1728958"/>
              <a:ext cx="1082794" cy="913741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34FBB5AF-6437-466E-883B-8B39747984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5603" y="1176378"/>
              <a:ext cx="2011697" cy="1604157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5B472528-5EA7-497F-86BE-4FCC29119E68}"/>
                </a:ext>
              </a:extLst>
            </p:cNvPr>
            <p:cNvSpPr txBox="1"/>
            <p:nvPr/>
          </p:nvSpPr>
          <p:spPr>
            <a:xfrm>
              <a:off x="3470304" y="1982545"/>
              <a:ext cx="153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Toll!</a:t>
              </a:r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2BC0A74C-2597-4B50-9B30-4A77263A2074}"/>
                </a:ext>
              </a:extLst>
            </p:cNvPr>
            <p:cNvSpPr txBox="1"/>
            <p:nvPr/>
          </p:nvSpPr>
          <p:spPr>
            <a:xfrm>
              <a:off x="7217560" y="1362283"/>
              <a:ext cx="153312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Wie könnten wir so etwas bei uns auch integrieren?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01250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9E06D283-A902-4FF4-8A53-E4497EFA4C7B}"/>
              </a:ext>
            </a:extLst>
          </p:cNvPr>
          <p:cNvGrpSpPr/>
          <p:nvPr/>
        </p:nvGrpSpPr>
        <p:grpSpPr>
          <a:xfrm>
            <a:off x="3395843" y="1176377"/>
            <a:ext cx="5454025" cy="4278445"/>
            <a:chOff x="3395843" y="1176377"/>
            <a:chExt cx="5454025" cy="4278445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29A4964D-DF67-4BF0-8173-60BBBA8843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0443" y="2010689"/>
              <a:ext cx="1702550" cy="3444133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4A580590-66EF-44DF-88C7-381351FD23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7121" y="2177627"/>
              <a:ext cx="1236595" cy="3277195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A3DBE2B7-DF3F-40C1-8225-427AAFCBE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92698" y="1655862"/>
              <a:ext cx="1236595" cy="1043530"/>
            </a:xfrm>
            <a:prstGeom prst="rect">
              <a:avLst/>
            </a:prstGeom>
          </p:spPr>
        </p:pic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76DD2F8A-F84D-4A8F-A9B9-E2B5DF773C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8171" y="1176377"/>
              <a:ext cx="2011697" cy="1604157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12C3F75B-C6AF-4EEE-B954-6D1FB1FA4898}"/>
                </a:ext>
              </a:extLst>
            </p:cNvPr>
            <p:cNvSpPr txBox="1"/>
            <p:nvPr/>
          </p:nvSpPr>
          <p:spPr>
            <a:xfrm>
              <a:off x="3395843" y="1978456"/>
              <a:ext cx="153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Spannend!</a:t>
              </a:r>
            </a:p>
          </p:txBody>
        </p:sp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18BEC601-4F88-4DBA-8BE0-AD501BCAA541}"/>
                </a:ext>
              </a:extLst>
            </p:cNvPr>
            <p:cNvSpPr txBox="1"/>
            <p:nvPr/>
          </p:nvSpPr>
          <p:spPr>
            <a:xfrm>
              <a:off x="7183716" y="1549024"/>
              <a:ext cx="153312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Was könnt ihr daraus für euch ableiten?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9675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E49380DB-1AAE-4320-9845-51FCB6FFD91F}"/>
              </a:ext>
            </a:extLst>
          </p:cNvPr>
          <p:cNvGrpSpPr/>
          <p:nvPr/>
        </p:nvGrpSpPr>
        <p:grpSpPr>
          <a:xfrm>
            <a:off x="3529582" y="1545908"/>
            <a:ext cx="4885972" cy="3908914"/>
            <a:chOff x="3529582" y="1545908"/>
            <a:chExt cx="4885972" cy="3908914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FF685854-44B8-48D8-BED8-FCF33BCB6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29582" y="1545908"/>
              <a:ext cx="1340735" cy="1096791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AB848CDF-AD0F-4C96-98A4-1E8B7A241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5602" y="1619949"/>
              <a:ext cx="1455437" cy="1160587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3232F983-87A5-4666-9323-437C08704053}"/>
                </a:ext>
              </a:extLst>
            </p:cNvPr>
            <p:cNvSpPr txBox="1"/>
            <p:nvPr/>
          </p:nvSpPr>
          <p:spPr>
            <a:xfrm>
              <a:off x="3529582" y="1771137"/>
              <a:ext cx="12073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Gut gemacht!</a:t>
              </a: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6EC594EE-3B7C-46FA-8336-87DFA06C7223}"/>
                </a:ext>
              </a:extLst>
            </p:cNvPr>
            <p:cNvSpPr txBox="1"/>
            <p:nvPr/>
          </p:nvSpPr>
          <p:spPr>
            <a:xfrm>
              <a:off x="6960117" y="1877076"/>
              <a:ext cx="14554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Ja, wirklich toll!</a:t>
              </a:r>
            </a:p>
          </p:txBody>
        </p:sp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1EAA0E36-4262-4500-A761-FEA19E2461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7815" y="2177627"/>
              <a:ext cx="1574145" cy="3277195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AEF523D4-A7B2-4F9F-A1FE-FD8D83311CB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0443" y="2010689"/>
              <a:ext cx="1702550" cy="3444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42942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A154BFD1-59B2-4648-8279-4738A449A60F}"/>
              </a:ext>
            </a:extLst>
          </p:cNvPr>
          <p:cNvGrpSpPr/>
          <p:nvPr/>
        </p:nvGrpSpPr>
        <p:grpSpPr>
          <a:xfrm>
            <a:off x="2763363" y="1817262"/>
            <a:ext cx="7195345" cy="3440538"/>
            <a:chOff x="2763363" y="1817262"/>
            <a:chExt cx="7195345" cy="3440538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564F77A0-9C2D-409C-A717-D98721D0ED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6757927" y="2156058"/>
              <a:ext cx="3200781" cy="2475877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54F5933D-660A-4E9F-8917-8A970FF99F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5416" y="1817262"/>
              <a:ext cx="1298230" cy="3440538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23402CB6-7486-40B0-8A65-FCCFC67B0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4447" y="2011795"/>
              <a:ext cx="1444472" cy="3246005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49E4E390-FF55-4153-99D9-EE3B6DAE2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2763363" y="2396671"/>
              <a:ext cx="2413171" cy="1896196"/>
            </a:xfrm>
            <a:prstGeom prst="rect">
              <a:avLst/>
            </a:prstGeom>
          </p:spPr>
        </p:pic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536AC879-86C2-43D7-A0C2-51E8B6C05D16}"/>
                </a:ext>
              </a:extLst>
            </p:cNvPr>
            <p:cNvSpPr txBox="1"/>
            <p:nvPr/>
          </p:nvSpPr>
          <p:spPr>
            <a:xfrm>
              <a:off x="2763363" y="2673669"/>
              <a:ext cx="2145928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Wir leben im Jahr 2324 – eine Zeit mit kahler, trister Umwelt und stummer Tierwelt!</a:t>
              </a: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90466989-015D-4379-8FD7-2B59949837ED}"/>
                </a:ext>
              </a:extLst>
            </p:cNvPr>
            <p:cNvSpPr txBox="1"/>
            <p:nvPr/>
          </p:nvSpPr>
          <p:spPr>
            <a:xfrm>
              <a:off x="7154429" y="2516833"/>
              <a:ext cx="271146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Wir möchten mit euch in eure Zeit schauen! So könnt ihr ein Bewusstsein für eure Umwelt erlangen und wir Inspiration für unsere Welt sammeln!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4923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D9355B0D-8DD7-4D86-9A7F-64AB817B9245}"/>
              </a:ext>
            </a:extLst>
          </p:cNvPr>
          <p:cNvGrpSpPr/>
          <p:nvPr/>
        </p:nvGrpSpPr>
        <p:grpSpPr>
          <a:xfrm>
            <a:off x="2693290" y="1077861"/>
            <a:ext cx="6805419" cy="4702278"/>
            <a:chOff x="2693290" y="1077861"/>
            <a:chExt cx="6805419" cy="4702278"/>
          </a:xfrm>
        </p:grpSpPr>
        <p:pic>
          <p:nvPicPr>
            <p:cNvPr id="40" name="Grafik 39">
              <a:extLst>
                <a:ext uri="{FF2B5EF4-FFF2-40B4-BE49-F238E27FC236}">
                  <a16:creationId xmlns:a16="http://schemas.microsoft.com/office/drawing/2014/main" id="{A781521F-7392-4EE0-9C4C-A08E8F86B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3290" y="1077861"/>
              <a:ext cx="6805419" cy="4702278"/>
            </a:xfrm>
            <a:prstGeom prst="rect">
              <a:avLst/>
            </a:prstGeom>
          </p:spPr>
        </p:pic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45C7DC4B-EF7C-44AB-9A3E-928E7126D5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6847" y="1813667"/>
              <a:ext cx="1702550" cy="3444133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53A9AC03-2DBD-4699-89B9-12B54F653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3937" y="1980605"/>
              <a:ext cx="1574145" cy="32771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299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4C01E27-82BC-482D-8379-BE820DA9ED97}"/>
              </a:ext>
            </a:extLst>
          </p:cNvPr>
          <p:cNvGrpSpPr/>
          <p:nvPr/>
        </p:nvGrpSpPr>
        <p:grpSpPr>
          <a:xfrm>
            <a:off x="2464398" y="944570"/>
            <a:ext cx="5838354" cy="4510252"/>
            <a:chOff x="2464398" y="944570"/>
            <a:chExt cx="5838354" cy="4510252"/>
          </a:xfrm>
        </p:grpSpPr>
        <p:pic>
          <p:nvPicPr>
            <p:cNvPr id="2" name="Grafik 1">
              <a:extLst>
                <a:ext uri="{FF2B5EF4-FFF2-40B4-BE49-F238E27FC236}">
                  <a16:creationId xmlns:a16="http://schemas.microsoft.com/office/drawing/2014/main" id="{0A46FDFA-4B78-449B-A214-E31F626031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9585" y="2014284"/>
              <a:ext cx="1298230" cy="3440538"/>
            </a:xfrm>
            <a:prstGeom prst="rect">
              <a:avLst/>
            </a:prstGeom>
          </p:spPr>
        </p:pic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EA53A289-143E-4ED5-9770-81E4D7C3E8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7409" y="2177627"/>
              <a:ext cx="1574145" cy="3277195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7CFBD32E-BA79-4DE0-A9D4-B72F85ECDD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464398" y="944570"/>
              <a:ext cx="2316413" cy="1954759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1AAD2C74-3C3B-45F5-81C9-2680ED718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4020" y="1657192"/>
              <a:ext cx="1408732" cy="1123343"/>
            </a:xfrm>
            <a:prstGeom prst="rect">
              <a:avLst/>
            </a:prstGeom>
          </p:spPr>
        </p:pic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33E35DBC-35F9-4D37-948E-30DCB0CBDBFF}"/>
                </a:ext>
              </a:extLst>
            </p:cNvPr>
            <p:cNvSpPr txBox="1"/>
            <p:nvPr/>
          </p:nvSpPr>
          <p:spPr>
            <a:xfrm>
              <a:off x="2659943" y="1341699"/>
              <a:ext cx="17660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Dann lasst uns die Umwelt in eurer Zeit genauer betrachten!</a:t>
              </a:r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8CFA9447-20AA-4F97-A2B9-76B69E33E823}"/>
                </a:ext>
              </a:extLst>
            </p:cNvPr>
            <p:cNvSpPr txBox="1"/>
            <p:nvPr/>
          </p:nvSpPr>
          <p:spPr>
            <a:xfrm>
              <a:off x="7087640" y="1895697"/>
              <a:ext cx="11327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Ja, los geht´s!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6974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531BD11A-FD6D-4A61-A6BC-C83B56D08F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409" y="2177627"/>
            <a:ext cx="1574145" cy="3277195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322B6284-4B1C-4EFA-BF88-F246B716DCB7}"/>
              </a:ext>
            </a:extLst>
          </p:cNvPr>
          <p:cNvGrpSpPr/>
          <p:nvPr/>
        </p:nvGrpSpPr>
        <p:grpSpPr>
          <a:xfrm>
            <a:off x="2259263" y="745527"/>
            <a:ext cx="6043489" cy="4709295"/>
            <a:chOff x="2259263" y="745527"/>
            <a:chExt cx="6043489" cy="4709295"/>
          </a:xfrm>
        </p:grpSpPr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E5565117-D932-4C79-A316-71DDCB0738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9585" y="2014284"/>
              <a:ext cx="1298230" cy="3440538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8AFD16A2-03DB-4D00-9902-64F4F72ECF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259263" y="745527"/>
              <a:ext cx="2657059" cy="2242221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1C786388-3958-4DFC-864F-828EDAC4B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4020" y="1657192"/>
              <a:ext cx="1408732" cy="1123343"/>
            </a:xfrm>
            <a:prstGeom prst="rect">
              <a:avLst/>
            </a:prstGeom>
          </p:spPr>
        </p:pic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68C7384B-B354-495D-8882-686605816252}"/>
                </a:ext>
              </a:extLst>
            </p:cNvPr>
            <p:cNvSpPr txBox="1"/>
            <p:nvPr/>
          </p:nvSpPr>
          <p:spPr>
            <a:xfrm>
              <a:off x="2525530" y="901851"/>
              <a:ext cx="192571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Es gibt verschiedene Themenbereiche, mit denen man sich dafür genauer beschäftigen kann!</a:t>
              </a:r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1B49E5F0-6BC0-491D-913F-3267B9EFD16A}"/>
                </a:ext>
              </a:extLst>
            </p:cNvPr>
            <p:cNvSpPr txBox="1"/>
            <p:nvPr/>
          </p:nvSpPr>
          <p:spPr>
            <a:xfrm>
              <a:off x="7087640" y="1895697"/>
              <a:ext cx="11327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Das stimmt!</a:t>
              </a:r>
            </a:p>
          </p:txBody>
        </p:sp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19D442E6-D017-4F74-AF9C-62AC9B7F4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7815" y="2177627"/>
              <a:ext cx="1574145" cy="32771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54023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A2545A20-667E-458A-9256-B431D0DD4308}"/>
              </a:ext>
            </a:extLst>
          </p:cNvPr>
          <p:cNvGrpSpPr/>
          <p:nvPr/>
        </p:nvGrpSpPr>
        <p:grpSpPr>
          <a:xfrm>
            <a:off x="3337195" y="672047"/>
            <a:ext cx="6172564" cy="4782775"/>
            <a:chOff x="3337195" y="672047"/>
            <a:chExt cx="6172564" cy="4782775"/>
          </a:xfrm>
        </p:grpSpPr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98397406-F0D2-4358-8C90-3E8F376F15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29583" y="1545908"/>
              <a:ext cx="1299711" cy="1096791"/>
            </a:xfrm>
            <a:prstGeom prst="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7B1552B5-3805-4C99-8D6D-E6CDE1A20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5602" y="672047"/>
              <a:ext cx="2644157" cy="2108489"/>
            </a:xfrm>
            <a:prstGeom prst="rect">
              <a:avLst/>
            </a:prstGeom>
          </p:spPr>
        </p:pic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6EB0A0AA-C07B-4E7B-A8BD-8C191A6D0308}"/>
                </a:ext>
              </a:extLst>
            </p:cNvPr>
            <p:cNvSpPr txBox="1"/>
            <p:nvPr/>
          </p:nvSpPr>
          <p:spPr>
            <a:xfrm>
              <a:off x="3337195" y="1899735"/>
              <a:ext cx="153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Seht ihr:</a:t>
              </a:r>
            </a:p>
          </p:txBody>
        </p:sp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B45FD35C-7640-4124-A623-FADDF11F97D8}"/>
                </a:ext>
              </a:extLst>
            </p:cNvPr>
            <p:cNvSpPr txBox="1"/>
            <p:nvPr/>
          </p:nvSpPr>
          <p:spPr>
            <a:xfrm>
              <a:off x="7335021" y="987627"/>
              <a:ext cx="198271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Eure Umwelt kann in vielen verschiedenen Bereichen geschützt werden!</a:t>
              </a:r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66918A5-A93B-4561-8B76-45CF3F7BB0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7815" y="2177627"/>
              <a:ext cx="1574145" cy="3277195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FDF87D64-A403-4BF2-884D-0392896C37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0443" y="2010689"/>
              <a:ext cx="1702550" cy="3444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06103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BEA57F8D-E067-4506-89FB-CDCAF698955F}"/>
              </a:ext>
            </a:extLst>
          </p:cNvPr>
          <p:cNvGrpSpPr/>
          <p:nvPr/>
        </p:nvGrpSpPr>
        <p:grpSpPr>
          <a:xfrm>
            <a:off x="3337195" y="801675"/>
            <a:ext cx="6010004" cy="4653147"/>
            <a:chOff x="3337195" y="801675"/>
            <a:chExt cx="6010004" cy="4653147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8C57C3AF-8EDC-4E07-B5AA-BE3217748E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29583" y="1545908"/>
              <a:ext cx="1299711" cy="1096791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33B117A3-8229-4D7D-8A44-F17ED339C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5602" y="801675"/>
              <a:ext cx="2481597" cy="197886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7D63CF18-EE23-4D67-82CF-D4E82B653820}"/>
                </a:ext>
              </a:extLst>
            </p:cNvPr>
            <p:cNvSpPr txBox="1"/>
            <p:nvPr/>
          </p:nvSpPr>
          <p:spPr>
            <a:xfrm>
              <a:off x="3337195" y="1899735"/>
              <a:ext cx="153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Super!</a:t>
              </a: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5BD4C1E2-9220-4F69-AFA6-175A4943E1D5}"/>
                </a:ext>
              </a:extLst>
            </p:cNvPr>
            <p:cNvSpPr txBox="1"/>
            <p:nvPr/>
          </p:nvSpPr>
          <p:spPr>
            <a:xfrm>
              <a:off x="7251514" y="1189987"/>
              <a:ext cx="200878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Das ist eine wichtige Maßnahme, die wir alle in unseren Alltag einbinden können!</a:t>
              </a:r>
            </a:p>
          </p:txBody>
        </p:sp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321E160B-A2F9-4450-8F0D-E55F24F7EE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7815" y="2177627"/>
              <a:ext cx="1574145" cy="3277195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B89D9600-C8E2-4F66-9E50-42F1E752F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0443" y="2010689"/>
              <a:ext cx="1702550" cy="3444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15031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6A4AD600-8A04-461D-826A-B784F3F96538}"/>
              </a:ext>
            </a:extLst>
          </p:cNvPr>
          <p:cNvGrpSpPr/>
          <p:nvPr/>
        </p:nvGrpSpPr>
        <p:grpSpPr>
          <a:xfrm>
            <a:off x="2947320" y="1086057"/>
            <a:ext cx="6043249" cy="4368765"/>
            <a:chOff x="2947320" y="1086057"/>
            <a:chExt cx="6043249" cy="4368765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3F23DF52-EB7C-40B2-86FB-CA15767C3A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947320" y="1086057"/>
              <a:ext cx="1955030" cy="1649797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DE18A79A-8D7B-4F67-92BF-B10E2FA952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5602" y="1086057"/>
              <a:ext cx="2124967" cy="1694479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956B1C33-DA3B-4DB0-A2D8-0DE608733033}"/>
                </a:ext>
              </a:extLst>
            </p:cNvPr>
            <p:cNvSpPr txBox="1"/>
            <p:nvPr/>
          </p:nvSpPr>
          <p:spPr>
            <a:xfrm>
              <a:off x="3075725" y="1310790"/>
              <a:ext cx="153312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Ihr habt wirklich gute Erkenntnisse gewonnen!</a:t>
              </a: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26A4942E-3AE3-49FA-A37C-9C817C09C9A3}"/>
                </a:ext>
              </a:extLst>
            </p:cNvPr>
            <p:cNvSpPr txBox="1"/>
            <p:nvPr/>
          </p:nvSpPr>
          <p:spPr>
            <a:xfrm>
              <a:off x="7178458" y="1333131"/>
              <a:ext cx="175066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Ja, so könnt ihr eure Umwelt zukünftig gut schützen!</a:t>
              </a:r>
            </a:p>
          </p:txBody>
        </p:sp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852F308F-1B0C-4682-BADA-65D19E8AB5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7815" y="2177627"/>
              <a:ext cx="1574145" cy="3277195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FB1F4BF2-51BA-423A-9919-7FCB897A45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0443" y="2010689"/>
              <a:ext cx="1702550" cy="3444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98697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C94D5754-02B3-406E-AC46-05E465B2F82C}"/>
              </a:ext>
            </a:extLst>
          </p:cNvPr>
          <p:cNvGrpSpPr/>
          <p:nvPr/>
        </p:nvGrpSpPr>
        <p:grpSpPr>
          <a:xfrm>
            <a:off x="3256826" y="1383558"/>
            <a:ext cx="5242631" cy="4071264"/>
            <a:chOff x="3256826" y="1383558"/>
            <a:chExt cx="5242631" cy="4071264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C34428E7-B33D-4FC9-A374-977551B5A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337194" y="1383558"/>
              <a:ext cx="1492099" cy="1259142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7928E1BF-ABDC-4E66-A950-1253202E68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5603" y="1831405"/>
              <a:ext cx="1190261" cy="949131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B33C510A-61AD-4ACA-B128-26521DA50547}"/>
                </a:ext>
              </a:extLst>
            </p:cNvPr>
            <p:cNvSpPr txBox="1"/>
            <p:nvPr/>
          </p:nvSpPr>
          <p:spPr>
            <a:xfrm>
              <a:off x="3256826" y="1659639"/>
              <a:ext cx="1533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Das ist ja interessant!</a:t>
              </a: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601FF016-55CC-499E-9A67-4D3F8BE4D7FB}"/>
                </a:ext>
              </a:extLst>
            </p:cNvPr>
            <p:cNvSpPr txBox="1"/>
            <p:nvPr/>
          </p:nvSpPr>
          <p:spPr>
            <a:xfrm>
              <a:off x="6516742" y="2081318"/>
              <a:ext cx="19827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Total!</a:t>
              </a:r>
            </a:p>
          </p:txBody>
        </p:sp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C4F39DED-2D3F-48C7-9DC5-6000B4E44F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7815" y="2177627"/>
              <a:ext cx="1574145" cy="3277195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DA607E45-4472-4B6E-8291-9890B82D52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0443" y="2010689"/>
              <a:ext cx="1702550" cy="34441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0758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795447DC-F4CE-4ED4-A0D4-B66B4FCC9F4C}"/>
              </a:ext>
            </a:extLst>
          </p:cNvPr>
          <p:cNvGrpSpPr/>
          <p:nvPr/>
        </p:nvGrpSpPr>
        <p:grpSpPr>
          <a:xfrm>
            <a:off x="3325247" y="1331942"/>
            <a:ext cx="5497788" cy="4122880"/>
            <a:chOff x="3325247" y="1331942"/>
            <a:chExt cx="5497788" cy="4122880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111B5C42-15E8-4B05-B1B8-19264F390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474720" y="1534077"/>
              <a:ext cx="1383650" cy="1167625"/>
            </a:xfrm>
            <a:prstGeom prst="rect">
              <a:avLst/>
            </a:prstGeom>
          </p:spPr>
        </p:pic>
        <p:pic>
          <p:nvPicPr>
            <p:cNvPr id="4" name="Grafik 3">
              <a:extLst>
                <a:ext uri="{FF2B5EF4-FFF2-40B4-BE49-F238E27FC236}">
                  <a16:creationId xmlns:a16="http://schemas.microsoft.com/office/drawing/2014/main" id="{049AD47E-DDB4-4E08-A151-440567E4D9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0494" y="1331942"/>
              <a:ext cx="1842541" cy="1469269"/>
            </a:xfrm>
            <a:prstGeom prst="rect">
              <a:avLst/>
            </a:prstGeom>
          </p:spPr>
        </p:pic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787364EC-B93C-40FD-A94A-0A1D6962302A}"/>
                </a:ext>
              </a:extLst>
            </p:cNvPr>
            <p:cNvSpPr txBox="1"/>
            <p:nvPr/>
          </p:nvSpPr>
          <p:spPr>
            <a:xfrm>
              <a:off x="3325247" y="1771719"/>
              <a:ext cx="15331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Das ist ja spannend!</a:t>
              </a:r>
            </a:p>
          </p:txBody>
        </p:sp>
        <p:sp>
          <p:nvSpPr>
            <p:cNvPr id="6" name="Textfeld 5">
              <a:extLst>
                <a:ext uri="{FF2B5EF4-FFF2-40B4-BE49-F238E27FC236}">
                  <a16:creationId xmlns:a16="http://schemas.microsoft.com/office/drawing/2014/main" id="{931DBD47-0BDF-4DD4-9BD0-A1263F5CDEB0}"/>
                </a:ext>
              </a:extLst>
            </p:cNvPr>
            <p:cNvSpPr txBox="1"/>
            <p:nvPr/>
          </p:nvSpPr>
          <p:spPr>
            <a:xfrm>
              <a:off x="7338544" y="1604911"/>
              <a:ext cx="127581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dirty="0">
                  <a:latin typeface="Dosis" pitchFamily="2" charset="0"/>
                </a:rPr>
                <a:t>Das hätte ich nicht gedacht!</a:t>
              </a:r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7C584AC9-8058-461A-95A4-26EF4D7FE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0443" y="2010689"/>
              <a:ext cx="1702550" cy="3444133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9321369-2920-4F80-A2C5-A70DD3023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6132" y="2177627"/>
              <a:ext cx="1151388" cy="327719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1877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</Words>
  <Application>Microsoft Office PowerPoint</Application>
  <PresentationFormat>Breitbild</PresentationFormat>
  <Paragraphs>30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Dosis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Herrmann, Lisa Marina</dc:creator>
  <cp:lastModifiedBy>Herrmann, Lisa Marina</cp:lastModifiedBy>
  <cp:revision>19</cp:revision>
  <dcterms:created xsi:type="dcterms:W3CDTF">2024-05-13T12:57:22Z</dcterms:created>
  <dcterms:modified xsi:type="dcterms:W3CDTF">2024-05-13T18:57:23Z</dcterms:modified>
</cp:coreProperties>
</file>