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2"/>
  </p:notesMasterIdLst>
  <p:sldIdLst>
    <p:sldId id="333" r:id="rId5"/>
    <p:sldId id="332" r:id="rId6"/>
    <p:sldId id="339" r:id="rId7"/>
    <p:sldId id="340" r:id="rId8"/>
    <p:sldId id="341" r:id="rId9"/>
    <p:sldId id="256" r:id="rId10"/>
    <p:sldId id="342" r:id="rId11"/>
    <p:sldId id="343" r:id="rId12"/>
    <p:sldId id="378" r:id="rId13"/>
    <p:sldId id="377" r:id="rId14"/>
    <p:sldId id="334" r:id="rId15"/>
    <p:sldId id="345" r:id="rId16"/>
    <p:sldId id="346" r:id="rId17"/>
    <p:sldId id="347" r:id="rId18"/>
    <p:sldId id="379" r:id="rId19"/>
    <p:sldId id="380" r:id="rId20"/>
    <p:sldId id="348" r:id="rId21"/>
    <p:sldId id="349" r:id="rId22"/>
    <p:sldId id="350" r:id="rId23"/>
    <p:sldId id="382" r:id="rId24"/>
    <p:sldId id="383" r:id="rId25"/>
    <p:sldId id="335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85" r:id="rId35"/>
    <p:sldId id="387" r:id="rId36"/>
    <p:sldId id="386" r:id="rId37"/>
    <p:sldId id="304" r:id="rId38"/>
    <p:sldId id="359" r:id="rId39"/>
    <p:sldId id="360" r:id="rId40"/>
    <p:sldId id="361" r:id="rId41"/>
    <p:sldId id="362" r:id="rId42"/>
    <p:sldId id="389" r:id="rId43"/>
    <p:sldId id="364" r:id="rId44"/>
    <p:sldId id="365" r:id="rId45"/>
    <p:sldId id="366" r:id="rId46"/>
    <p:sldId id="367" r:id="rId47"/>
    <p:sldId id="368" r:id="rId48"/>
    <p:sldId id="369" r:id="rId49"/>
    <p:sldId id="370" r:id="rId50"/>
    <p:sldId id="395" r:id="rId51"/>
    <p:sldId id="390" r:id="rId52"/>
    <p:sldId id="372" r:id="rId53"/>
    <p:sldId id="373" r:id="rId54"/>
    <p:sldId id="374" r:id="rId55"/>
    <p:sldId id="375" r:id="rId56"/>
    <p:sldId id="392" r:id="rId57"/>
    <p:sldId id="393" r:id="rId58"/>
    <p:sldId id="376" r:id="rId59"/>
    <p:sldId id="396" r:id="rId60"/>
    <p:sldId id="397" r:id="rId6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07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0" autoAdjust="0"/>
    <p:restoredTop sz="86420" autoAdjust="0"/>
  </p:normalViewPr>
  <p:slideViewPr>
    <p:cSldViewPr snapToGrid="0">
      <p:cViewPr varScale="1">
        <p:scale>
          <a:sx n="75" d="100"/>
          <a:sy n="75" d="100"/>
        </p:scale>
        <p:origin x="8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F7595-4E48-4E36-8E27-950B5E9C50EF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3ACD0-19C3-4184-994A-A33E0C712C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23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Aufgrund der Dateigröße musste diese PPT-Präsentation in geringerer Qualität gespeichert werden. Falls Sie die Füchsin in optimaler Qualität benötigen, können Sie auf die drei Extra-Bilder „Füchsin </a:t>
            </a:r>
            <a:r>
              <a:rPr lang="de-DE" dirty="0" err="1">
                <a:solidFill>
                  <a:srgbClr val="FF0000"/>
                </a:solidFill>
              </a:rPr>
              <a:t>Sally_laufend</a:t>
            </a:r>
            <a:r>
              <a:rPr lang="de-DE" dirty="0">
                <a:solidFill>
                  <a:srgbClr val="FF0000"/>
                </a:solidFill>
              </a:rPr>
              <a:t>“, „Füchsin </a:t>
            </a:r>
            <a:r>
              <a:rPr lang="de-DE" dirty="0" err="1">
                <a:solidFill>
                  <a:srgbClr val="FF0000"/>
                </a:solidFill>
              </a:rPr>
              <a:t>Sally_sitzend</a:t>
            </a:r>
            <a:r>
              <a:rPr lang="de-DE" dirty="0">
                <a:solidFill>
                  <a:srgbClr val="FF0000"/>
                </a:solidFill>
              </a:rPr>
              <a:t>“ und „Füchsin </a:t>
            </a:r>
            <a:r>
              <a:rPr lang="de-DE" dirty="0" err="1">
                <a:solidFill>
                  <a:srgbClr val="FF0000"/>
                </a:solidFill>
              </a:rPr>
              <a:t>Sally_von</a:t>
            </a:r>
            <a:r>
              <a:rPr lang="de-DE" dirty="0">
                <a:solidFill>
                  <a:srgbClr val="FF0000"/>
                </a:solidFill>
              </a:rPr>
              <a:t> hinten“ im ZIP-Ordner zurückgreifen!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23ACD0-19C3-4184-994A-A33E0C712CA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85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36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8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2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60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59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683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17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072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21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40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70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D51DC-11C1-4167-A952-8ED7E7CF85D9}" type="datetimeFigureOut">
              <a:rPr lang="de-DE" smtClean="0"/>
              <a:t>15.11.2024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E5773-51A0-401E-915A-A426D6A822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20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5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318CC73-8126-42E3-A57F-85A73E1E4EA9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374983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57316" y="1604158"/>
              <a:ext cx="18049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Hallo und herzlich Willkommen in meinem Zuhause!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828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071E97F-4061-4EE0-BEC7-8EC3A5E56661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453116"/>
              <a:ext cx="1775972" cy="1303549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270409" y="1781724"/>
              <a:ext cx="16058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Was das wohl auf sich hat?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3952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5ADF744-C16C-423F-A101-CC9453061225}"/>
              </a:ext>
            </a:extLst>
          </p:cNvPr>
          <p:cNvGrpSpPr/>
          <p:nvPr/>
        </p:nvGrpSpPr>
        <p:grpSpPr>
          <a:xfrm>
            <a:off x="2163309" y="748490"/>
            <a:ext cx="4817381" cy="3904016"/>
            <a:chOff x="2163309" y="748490"/>
            <a:chExt cx="4817381" cy="390401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2FFD9AE5-D135-A8F4-BA9F-34895097B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3309" y="748490"/>
              <a:ext cx="4817381" cy="3904016"/>
            </a:xfrm>
            <a:prstGeom prst="rect">
              <a:avLst/>
            </a:prstGeom>
          </p:spPr>
        </p:pic>
        <p:sp>
          <p:nvSpPr>
            <p:cNvPr id="6" name="Sprechblase: oval 5">
              <a:extLst>
                <a:ext uri="{FF2B5EF4-FFF2-40B4-BE49-F238E27FC236}">
                  <a16:creationId xmlns:a16="http://schemas.microsoft.com/office/drawing/2014/main" id="{3A6E983D-4F72-4103-9BBA-027FB3BC5730}"/>
                </a:ext>
              </a:extLst>
            </p:cNvPr>
            <p:cNvSpPr/>
            <p:nvPr/>
          </p:nvSpPr>
          <p:spPr>
            <a:xfrm>
              <a:off x="4749208" y="1891478"/>
              <a:ext cx="1559443" cy="1082940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055D7B5A-A7DF-43E7-BB87-829A4D8E0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4016" y="3341158"/>
              <a:ext cx="1765192" cy="1082939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9C2D82-CABB-4A75-9A9C-31F3A188644A}"/>
                </a:ext>
              </a:extLst>
            </p:cNvPr>
            <p:cNvSpPr txBox="1"/>
            <p:nvPr/>
          </p:nvSpPr>
          <p:spPr>
            <a:xfrm>
              <a:off x="4915784" y="2202418"/>
              <a:ext cx="1275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Auf geht´s!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9420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764CB55-37A4-45D5-B454-AA972D03219D}"/>
              </a:ext>
            </a:extLst>
          </p:cNvPr>
          <p:cNvGrpSpPr/>
          <p:nvPr/>
        </p:nvGrpSpPr>
        <p:grpSpPr>
          <a:xfrm>
            <a:off x="2163309" y="748490"/>
            <a:ext cx="4817381" cy="3904016"/>
            <a:chOff x="2163309" y="748490"/>
            <a:chExt cx="4817381" cy="390401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2FFD9AE5-D135-A8F4-BA9F-34895097B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3309" y="748490"/>
              <a:ext cx="4817381" cy="3904016"/>
            </a:xfrm>
            <a:prstGeom prst="rect">
              <a:avLst/>
            </a:prstGeom>
          </p:spPr>
        </p:pic>
        <p:sp>
          <p:nvSpPr>
            <p:cNvPr id="6" name="Sprechblase: oval 5">
              <a:extLst>
                <a:ext uri="{FF2B5EF4-FFF2-40B4-BE49-F238E27FC236}">
                  <a16:creationId xmlns:a16="http://schemas.microsoft.com/office/drawing/2014/main" id="{3A6E983D-4F72-4103-9BBA-027FB3BC5730}"/>
                </a:ext>
              </a:extLst>
            </p:cNvPr>
            <p:cNvSpPr/>
            <p:nvPr/>
          </p:nvSpPr>
          <p:spPr>
            <a:xfrm>
              <a:off x="4749208" y="1275781"/>
              <a:ext cx="2151322" cy="1698638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9C2D82-CABB-4A75-9A9C-31F3A188644A}"/>
                </a:ext>
              </a:extLst>
            </p:cNvPr>
            <p:cNvSpPr txBox="1"/>
            <p:nvPr/>
          </p:nvSpPr>
          <p:spPr>
            <a:xfrm>
              <a:off x="4907595" y="1500169"/>
              <a:ext cx="18345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Hier können wir uns mit den Sprungweiten der Tiere beschäftigen!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FC24CFA6-9231-45D2-898C-39D431EB0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345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B08FD1E-1050-48AD-B92B-4DD2FCDAC0DD}"/>
              </a:ext>
            </a:extLst>
          </p:cNvPr>
          <p:cNvGrpSpPr/>
          <p:nvPr/>
        </p:nvGrpSpPr>
        <p:grpSpPr>
          <a:xfrm>
            <a:off x="2163309" y="748490"/>
            <a:ext cx="4817381" cy="3904016"/>
            <a:chOff x="2163309" y="748490"/>
            <a:chExt cx="4817381" cy="390401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2FFD9AE5-D135-A8F4-BA9F-34895097B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3309" y="748490"/>
              <a:ext cx="4817381" cy="3904016"/>
            </a:xfrm>
            <a:prstGeom prst="rect">
              <a:avLst/>
            </a:prstGeom>
          </p:spPr>
        </p:pic>
        <p:sp>
          <p:nvSpPr>
            <p:cNvPr id="6" name="Sprechblase: oval 5">
              <a:extLst>
                <a:ext uri="{FF2B5EF4-FFF2-40B4-BE49-F238E27FC236}">
                  <a16:creationId xmlns:a16="http://schemas.microsoft.com/office/drawing/2014/main" id="{3A6E983D-4F72-4103-9BBA-027FB3BC5730}"/>
                </a:ext>
              </a:extLst>
            </p:cNvPr>
            <p:cNvSpPr/>
            <p:nvPr/>
          </p:nvSpPr>
          <p:spPr>
            <a:xfrm>
              <a:off x="4749208" y="1332613"/>
              <a:ext cx="1992935" cy="164180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9C2D82-CABB-4A75-9A9C-31F3A188644A}"/>
                </a:ext>
              </a:extLst>
            </p:cNvPr>
            <p:cNvSpPr txBox="1"/>
            <p:nvPr/>
          </p:nvSpPr>
          <p:spPr>
            <a:xfrm>
              <a:off x="4828401" y="1691850"/>
              <a:ext cx="18345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Wow, ihr seid ja richtige WeitspringerInnen!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BA5C2EAF-11F9-41A4-ABDA-E0A76E0539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4869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89C7CE4-B572-4718-93BB-15EFACDF7739}"/>
              </a:ext>
            </a:extLst>
          </p:cNvPr>
          <p:cNvGrpSpPr/>
          <p:nvPr/>
        </p:nvGrpSpPr>
        <p:grpSpPr>
          <a:xfrm>
            <a:off x="2163309" y="748490"/>
            <a:ext cx="4817381" cy="3904016"/>
            <a:chOff x="2163309" y="748490"/>
            <a:chExt cx="4817381" cy="390401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2FFD9AE5-D135-A8F4-BA9F-34895097B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3309" y="748490"/>
              <a:ext cx="4817381" cy="3904016"/>
            </a:xfrm>
            <a:prstGeom prst="rect">
              <a:avLst/>
            </a:prstGeom>
          </p:spPr>
        </p:pic>
        <p:sp>
          <p:nvSpPr>
            <p:cNvPr id="6" name="Sprechblase: oval 5">
              <a:extLst>
                <a:ext uri="{FF2B5EF4-FFF2-40B4-BE49-F238E27FC236}">
                  <a16:creationId xmlns:a16="http://schemas.microsoft.com/office/drawing/2014/main" id="{3A6E983D-4F72-4103-9BBA-027FB3BC5730}"/>
                </a:ext>
              </a:extLst>
            </p:cNvPr>
            <p:cNvSpPr/>
            <p:nvPr/>
          </p:nvSpPr>
          <p:spPr>
            <a:xfrm>
              <a:off x="4749208" y="1991833"/>
              <a:ext cx="1353880" cy="982586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9C2D82-CABB-4A75-9A9C-31F3A188644A}"/>
                </a:ext>
              </a:extLst>
            </p:cNvPr>
            <p:cNvSpPr txBox="1"/>
            <p:nvPr/>
          </p:nvSpPr>
          <p:spPr>
            <a:xfrm>
              <a:off x="4502643" y="2297902"/>
              <a:ext cx="1834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Spitze!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6909124F-BD22-4453-B44D-E9AA33110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5249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DAFD589-3037-457E-86E7-4C037BAF44D0}"/>
              </a:ext>
            </a:extLst>
          </p:cNvPr>
          <p:cNvGrpSpPr/>
          <p:nvPr/>
        </p:nvGrpSpPr>
        <p:grpSpPr>
          <a:xfrm>
            <a:off x="2990088" y="907542"/>
            <a:ext cx="3163824" cy="3163824"/>
            <a:chOff x="2990088" y="907542"/>
            <a:chExt cx="3163824" cy="3163824"/>
          </a:xfrm>
        </p:grpSpPr>
        <p:pic>
          <p:nvPicPr>
            <p:cNvPr id="3" name="Grafik 2" descr="Stern mit einfarbiger Füllung">
              <a:extLst>
                <a:ext uri="{FF2B5EF4-FFF2-40B4-BE49-F238E27FC236}">
                  <a16:creationId xmlns:a16="http://schemas.microsoft.com/office/drawing/2014/main" id="{64350D73-A69A-4A60-84FE-F013145F8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90088" y="907542"/>
              <a:ext cx="3163824" cy="316382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E125372-AD09-4B94-AF3D-EBB4D252D387}"/>
                </a:ext>
              </a:extLst>
            </p:cNvPr>
            <p:cNvSpPr txBox="1"/>
            <p:nvPr/>
          </p:nvSpPr>
          <p:spPr>
            <a:xfrm>
              <a:off x="4343400" y="2187029"/>
              <a:ext cx="120700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>
                  <a:latin typeface="Dosis" pitchFamily="2" charset="0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576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BBB7EF4-5BDD-475A-8A84-C9C1831D0E22}"/>
              </a:ext>
            </a:extLst>
          </p:cNvPr>
          <p:cNvGrpSpPr/>
          <p:nvPr/>
        </p:nvGrpSpPr>
        <p:grpSpPr>
          <a:xfrm>
            <a:off x="2163309" y="748490"/>
            <a:ext cx="4817381" cy="3904016"/>
            <a:chOff x="2163309" y="748490"/>
            <a:chExt cx="4817381" cy="3904016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2FFD9AE5-D135-A8F4-BA9F-34895097B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63309" y="748490"/>
              <a:ext cx="4817381" cy="3904016"/>
            </a:xfrm>
            <a:prstGeom prst="rect">
              <a:avLst/>
            </a:prstGeom>
          </p:spPr>
        </p:pic>
        <p:sp>
          <p:nvSpPr>
            <p:cNvPr id="6" name="Sprechblase: oval 5">
              <a:extLst>
                <a:ext uri="{FF2B5EF4-FFF2-40B4-BE49-F238E27FC236}">
                  <a16:creationId xmlns:a16="http://schemas.microsoft.com/office/drawing/2014/main" id="{3A6E983D-4F72-4103-9BBA-027FB3BC5730}"/>
                </a:ext>
              </a:extLst>
            </p:cNvPr>
            <p:cNvSpPr/>
            <p:nvPr/>
          </p:nvSpPr>
          <p:spPr>
            <a:xfrm>
              <a:off x="4749208" y="1431851"/>
              <a:ext cx="1942215" cy="1542568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09C2D82-CABB-4A75-9A9C-31F3A188644A}"/>
                </a:ext>
              </a:extLst>
            </p:cNvPr>
            <p:cNvSpPr txBox="1"/>
            <p:nvPr/>
          </p:nvSpPr>
          <p:spPr>
            <a:xfrm>
              <a:off x="4856875" y="1741407"/>
              <a:ext cx="18345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Nun haben wir noch so eine komische Zahl!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6DAB2E03-7A00-42A3-BB71-ED595623F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5695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DA7D178-EBDF-4FC0-B229-9CE4688AFB0B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112875"/>
              <a:ext cx="2265070" cy="1643790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67025" y="1196106"/>
              <a:ext cx="190171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Doch als Vorsitzende der Wildtier-Gemeinschaft weiß ich Folgendes!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149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92E483E-355D-4EEE-903D-DD2D220BF23D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519927"/>
              <a:ext cx="1976913" cy="1236737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271332" y="1814997"/>
              <a:ext cx="18049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Na, habt ihr gut aufgepasst?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5615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25DF508-D36E-4B4E-A837-7F7DC02055D2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50" y="1772093"/>
              <a:ext cx="1584586" cy="98457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075170" y="2079712"/>
              <a:ext cx="1804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Spitze!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0039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BF1C83F-4BF7-4E13-B9E2-0389C499809D}"/>
              </a:ext>
            </a:extLst>
          </p:cNvPr>
          <p:cNvGrpSpPr/>
          <p:nvPr/>
        </p:nvGrpSpPr>
        <p:grpSpPr>
          <a:xfrm>
            <a:off x="1908311" y="309755"/>
            <a:ext cx="4913907" cy="3926207"/>
            <a:chOff x="1908311" y="309755"/>
            <a:chExt cx="4913907" cy="3926207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7464FE6-9514-F539-CBE5-A5CB18AD9B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08311" y="309755"/>
              <a:ext cx="4913907" cy="3926207"/>
            </a:xfrm>
            <a:prstGeom prst="rect">
              <a:avLst/>
            </a:prstGeom>
          </p:spPr>
        </p:pic>
        <p:pic>
          <p:nvPicPr>
            <p:cNvPr id="3" name="Grafik 2" descr="Fußabdrücke mit einfarbiger Füllung">
              <a:extLst>
                <a:ext uri="{FF2B5EF4-FFF2-40B4-BE49-F238E27FC236}">
                  <a16:creationId xmlns:a16="http://schemas.microsoft.com/office/drawing/2014/main" id="{DC199FBB-33E3-07B5-006C-4AAD364C37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9873"/>
            <a:stretch/>
          </p:blipFill>
          <p:spPr>
            <a:xfrm rot="19359066">
              <a:off x="5563762" y="3140137"/>
              <a:ext cx="386744" cy="771525"/>
            </a:xfrm>
            <a:prstGeom prst="rect">
              <a:avLst/>
            </a:prstGeom>
          </p:spPr>
        </p:pic>
        <p:pic>
          <p:nvPicPr>
            <p:cNvPr id="4" name="Grafik 3" descr="Fußabdrücke mit einfarbiger Füllung">
              <a:extLst>
                <a:ext uri="{FF2B5EF4-FFF2-40B4-BE49-F238E27FC236}">
                  <a16:creationId xmlns:a16="http://schemas.microsoft.com/office/drawing/2014/main" id="{5FA0FEAF-0AD5-7002-0201-66C375DE45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7680"/>
            <a:stretch/>
          </p:blipFill>
          <p:spPr>
            <a:xfrm rot="19358994">
              <a:off x="5513069" y="2494681"/>
              <a:ext cx="403662" cy="771525"/>
            </a:xfrm>
            <a:prstGeom prst="rect">
              <a:avLst/>
            </a:prstGeom>
          </p:spPr>
        </p:pic>
        <p:pic>
          <p:nvPicPr>
            <p:cNvPr id="5" name="Grafik 4" descr="Fußabdrücke mit einfarbiger Füllung">
              <a:extLst>
                <a:ext uri="{FF2B5EF4-FFF2-40B4-BE49-F238E27FC236}">
                  <a16:creationId xmlns:a16="http://schemas.microsoft.com/office/drawing/2014/main" id="{D1A2EA0C-7C3C-CD8C-BA59-88B821FF9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8891"/>
            <a:stretch/>
          </p:blipFill>
          <p:spPr>
            <a:xfrm rot="18580105">
              <a:off x="5149588" y="2695868"/>
              <a:ext cx="307619" cy="601893"/>
            </a:xfrm>
            <a:prstGeom prst="rect">
              <a:avLst/>
            </a:prstGeom>
          </p:spPr>
        </p:pic>
        <p:pic>
          <p:nvPicPr>
            <p:cNvPr id="6" name="Grafik 5" descr="Fußabdrücke mit einfarbiger Füllung">
              <a:extLst>
                <a:ext uri="{FF2B5EF4-FFF2-40B4-BE49-F238E27FC236}">
                  <a16:creationId xmlns:a16="http://schemas.microsoft.com/office/drawing/2014/main" id="{9456A74E-4BFA-B782-A478-E58BF62825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8744"/>
            <a:stretch/>
          </p:blipFill>
          <p:spPr>
            <a:xfrm rot="18905250">
              <a:off x="5083804" y="2292238"/>
              <a:ext cx="283532" cy="553173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147C924-F342-4AD4-8324-C4DFE852E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6858" y="2686312"/>
              <a:ext cx="1765192" cy="1082939"/>
            </a:xfrm>
            <a:prstGeom prst="rect">
              <a:avLst/>
            </a:prstGeom>
          </p:spPr>
        </p:pic>
        <p:sp>
          <p:nvSpPr>
            <p:cNvPr id="10" name="Sprechblase: oval 9">
              <a:extLst>
                <a:ext uri="{FF2B5EF4-FFF2-40B4-BE49-F238E27FC236}">
                  <a16:creationId xmlns:a16="http://schemas.microsoft.com/office/drawing/2014/main" id="{8F257DEC-2546-4744-8028-2E3D2B911E81}"/>
                </a:ext>
              </a:extLst>
            </p:cNvPr>
            <p:cNvSpPr/>
            <p:nvPr/>
          </p:nvSpPr>
          <p:spPr>
            <a:xfrm>
              <a:off x="4454350" y="1218757"/>
              <a:ext cx="1547403" cy="1082940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45A2A775-D818-4B1E-9C76-4D4379F0C4F2}"/>
                </a:ext>
              </a:extLst>
            </p:cNvPr>
            <p:cNvSpPr txBox="1"/>
            <p:nvPr/>
          </p:nvSpPr>
          <p:spPr>
            <a:xfrm>
              <a:off x="4593199" y="1422643"/>
              <a:ext cx="12647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Also, lasst uns starten!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2821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B92C3FB-C20D-45B8-BA47-BCAB621710D1}"/>
              </a:ext>
            </a:extLst>
          </p:cNvPr>
          <p:cNvGrpSpPr/>
          <p:nvPr/>
        </p:nvGrpSpPr>
        <p:grpSpPr>
          <a:xfrm>
            <a:off x="2990088" y="907542"/>
            <a:ext cx="3163824" cy="3163824"/>
            <a:chOff x="2990088" y="907542"/>
            <a:chExt cx="3163824" cy="3163824"/>
          </a:xfrm>
        </p:grpSpPr>
        <p:pic>
          <p:nvPicPr>
            <p:cNvPr id="3" name="Grafik 2" descr="Stern mit einfarbiger Füllung">
              <a:extLst>
                <a:ext uri="{FF2B5EF4-FFF2-40B4-BE49-F238E27FC236}">
                  <a16:creationId xmlns:a16="http://schemas.microsoft.com/office/drawing/2014/main" id="{64350D73-A69A-4A60-84FE-F013145F8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90088" y="907542"/>
              <a:ext cx="3163824" cy="316382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E125372-AD09-4B94-AF3D-EBB4D252D387}"/>
                </a:ext>
              </a:extLst>
            </p:cNvPr>
            <p:cNvSpPr txBox="1"/>
            <p:nvPr/>
          </p:nvSpPr>
          <p:spPr>
            <a:xfrm>
              <a:off x="4343400" y="2187029"/>
              <a:ext cx="120700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>
                  <a:latin typeface="Dosis" pitchFamily="2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1879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5BF1382-574C-4CC4-A45C-32D199A4C643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50" y="1519927"/>
              <a:ext cx="1804946" cy="1236737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491383" y="1815129"/>
              <a:ext cx="11928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Wieder eine Zahl?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1648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61A90AC-CE27-4AAE-BB8D-171984686538}"/>
              </a:ext>
            </a:extLst>
          </p:cNvPr>
          <p:cNvGrpSpPr/>
          <p:nvPr/>
        </p:nvGrpSpPr>
        <p:grpSpPr>
          <a:xfrm>
            <a:off x="2094518" y="611840"/>
            <a:ext cx="4934435" cy="4016144"/>
            <a:chOff x="2094518" y="611840"/>
            <a:chExt cx="4934435" cy="4016144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3CD03F2-88D4-73FD-FBD5-E5B708653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4518" y="611840"/>
              <a:ext cx="4934435" cy="3919820"/>
            </a:xfrm>
            <a:prstGeom prst="rect">
              <a:avLst/>
            </a:prstGeom>
          </p:spPr>
        </p:pic>
        <p:pic>
          <p:nvPicPr>
            <p:cNvPr id="4" name="Grafik 3" descr="Fußabdrücke mit einfarbiger Füllung">
              <a:extLst>
                <a:ext uri="{FF2B5EF4-FFF2-40B4-BE49-F238E27FC236}">
                  <a16:creationId xmlns:a16="http://schemas.microsoft.com/office/drawing/2014/main" id="{F5A8F34F-1108-574A-EB8D-02C449A380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9873"/>
            <a:stretch/>
          </p:blipFill>
          <p:spPr>
            <a:xfrm rot="19358284">
              <a:off x="4363178" y="3856459"/>
              <a:ext cx="386744" cy="771525"/>
            </a:xfrm>
            <a:prstGeom prst="rect">
              <a:avLst/>
            </a:prstGeom>
          </p:spPr>
        </p:pic>
        <p:pic>
          <p:nvPicPr>
            <p:cNvPr id="5" name="Grafik 4" descr="Fußabdrücke mit einfarbiger Füllung">
              <a:extLst>
                <a:ext uri="{FF2B5EF4-FFF2-40B4-BE49-F238E27FC236}">
                  <a16:creationId xmlns:a16="http://schemas.microsoft.com/office/drawing/2014/main" id="{132F47B5-F45E-7C73-5BA7-2E69CE1463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7680"/>
            <a:stretch/>
          </p:blipFill>
          <p:spPr>
            <a:xfrm rot="19186071">
              <a:off x="4370169" y="3212581"/>
              <a:ext cx="403662" cy="771525"/>
            </a:xfrm>
            <a:prstGeom prst="rect">
              <a:avLst/>
            </a:prstGeom>
          </p:spPr>
        </p:pic>
        <p:pic>
          <p:nvPicPr>
            <p:cNvPr id="6" name="Grafik 5" descr="Fußabdrücke mit einfarbiger Füllung">
              <a:extLst>
                <a:ext uri="{FF2B5EF4-FFF2-40B4-BE49-F238E27FC236}">
                  <a16:creationId xmlns:a16="http://schemas.microsoft.com/office/drawing/2014/main" id="{EBC9E9AB-4FA9-DC58-2195-0BD917DA7E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8891"/>
            <a:stretch/>
          </p:blipFill>
          <p:spPr>
            <a:xfrm rot="17506507">
              <a:off x="3915926" y="3458318"/>
              <a:ext cx="346052" cy="677090"/>
            </a:xfrm>
            <a:prstGeom prst="rect">
              <a:avLst/>
            </a:prstGeom>
          </p:spPr>
        </p:pic>
        <p:pic>
          <p:nvPicPr>
            <p:cNvPr id="7" name="Grafik 6" descr="Fußabdrücke mit einfarbiger Füllung">
              <a:extLst>
                <a:ext uri="{FF2B5EF4-FFF2-40B4-BE49-F238E27FC236}">
                  <a16:creationId xmlns:a16="http://schemas.microsoft.com/office/drawing/2014/main" id="{7AD0C689-FD57-AFD6-7520-5EB8E0F8F0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8744"/>
            <a:stretch/>
          </p:blipFill>
          <p:spPr>
            <a:xfrm rot="16997819">
              <a:off x="3646516" y="3073268"/>
              <a:ext cx="283532" cy="553173"/>
            </a:xfrm>
            <a:prstGeom prst="rect">
              <a:avLst/>
            </a:prstGeom>
          </p:spPr>
        </p:pic>
        <p:pic>
          <p:nvPicPr>
            <p:cNvPr id="8" name="Grafik 7" descr="Fußabdrücke mit einfarbiger Füllung">
              <a:extLst>
                <a:ext uri="{FF2B5EF4-FFF2-40B4-BE49-F238E27FC236}">
                  <a16:creationId xmlns:a16="http://schemas.microsoft.com/office/drawing/2014/main" id="{03DBAAA9-E080-59E9-8F3F-A0A63C83EA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8059"/>
            <a:stretch/>
          </p:blipFill>
          <p:spPr>
            <a:xfrm rot="16676525">
              <a:off x="3265132" y="3402382"/>
              <a:ext cx="270443" cy="520676"/>
            </a:xfrm>
            <a:prstGeom prst="rect">
              <a:avLst/>
            </a:prstGeom>
          </p:spPr>
        </p:pic>
        <p:pic>
          <p:nvPicPr>
            <p:cNvPr id="9" name="Grafik 8" descr="Fußabdrücke mit einfarbiger Füllung">
              <a:extLst>
                <a:ext uri="{FF2B5EF4-FFF2-40B4-BE49-F238E27FC236}">
                  <a16:creationId xmlns:a16="http://schemas.microsoft.com/office/drawing/2014/main" id="{968338D2-B3AE-ED76-0080-630854B863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7793"/>
            <a:stretch/>
          </p:blipFill>
          <p:spPr>
            <a:xfrm rot="17010945">
              <a:off x="2925266" y="3107277"/>
              <a:ext cx="267223" cy="511853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C01AC327-B264-4424-A4EC-65982103F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30929" y="2749677"/>
              <a:ext cx="1765192" cy="1082939"/>
            </a:xfrm>
            <a:prstGeom prst="rect">
              <a:avLst/>
            </a:prstGeom>
          </p:spPr>
        </p:pic>
        <p:sp>
          <p:nvSpPr>
            <p:cNvPr id="17" name="Sprechblase: oval 16">
              <a:extLst>
                <a:ext uri="{FF2B5EF4-FFF2-40B4-BE49-F238E27FC236}">
                  <a16:creationId xmlns:a16="http://schemas.microsoft.com/office/drawing/2014/main" id="{CF49B2CB-CCC9-4478-A881-C718DCF9151D}"/>
                </a:ext>
              </a:extLst>
            </p:cNvPr>
            <p:cNvSpPr/>
            <p:nvPr/>
          </p:nvSpPr>
          <p:spPr>
            <a:xfrm flipH="1">
              <a:off x="2940710" y="1650676"/>
              <a:ext cx="1631290" cy="1051609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B1FDDE48-A28B-4EB1-A6A6-E1D2091A1DFF}"/>
                </a:ext>
              </a:extLst>
            </p:cNvPr>
            <p:cNvSpPr txBox="1"/>
            <p:nvPr/>
          </p:nvSpPr>
          <p:spPr>
            <a:xfrm>
              <a:off x="3201416" y="1868457"/>
              <a:ext cx="11098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Hier links entlang!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2313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F6356F6-4657-428D-87DC-23F78CF92AD8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197935"/>
              <a:ext cx="2314688" cy="1558729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88290" y="1371421"/>
              <a:ext cx="190880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Ich finde dies so erschreckend und kann gar nicht richtig hinschauen!</a:t>
              </a:r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14ED7C8-4248-4020-8DA3-E373D9B98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7500" b="91731" l="9508" r="96435">
                          <a14:foregroundMark x1="52462" y1="11731" x2="58913" y2="12500"/>
                          <a14:foregroundMark x1="17317" y1="7692" x2="25976" y2="12115"/>
                          <a14:foregroundMark x1="11545" y1="37115" x2="30560" y2="51346"/>
                          <a14:foregroundMark x1="24109" y1="72308" x2="25297" y2="87885"/>
                          <a14:foregroundMark x1="25297" y1="87885" x2="35823" y2="92885"/>
                          <a14:foregroundMark x1="35823" y1="92885" x2="47878" y2="91346"/>
                          <a14:foregroundMark x1="47878" y1="91346" x2="54669" y2="84423"/>
                          <a14:foregroundMark x1="31070" y1="89231" x2="33786" y2="90192"/>
                          <a14:foregroundMark x1="23090" y1="86154" x2="29202" y2="91731"/>
                          <a14:foregroundMark x1="23599" y1="85962" x2="29542" y2="91923"/>
                          <a14:foregroundMark x1="22071" y1="88077" x2="30390" y2="90962"/>
                          <a14:foregroundMark x1="57385" y1="85962" x2="62139" y2="80962"/>
                          <a14:foregroundMark x1="58574" y1="87115" x2="57385" y2="87500"/>
                          <a14:foregroundMark x1="84095" y1="46473" x2="84211" y2="46154"/>
                          <a14:foregroundMark x1="79457" y1="59231" x2="80506" y2="56346"/>
                          <a14:foregroundMark x1="85575" y1="50275" x2="88285" y2="58462"/>
                          <a14:foregroundMark x1="84211" y1="46154" x2="84913" y2="48275"/>
                          <a14:foregroundMark x1="88285" y1="58462" x2="88115" y2="71346"/>
                          <a14:foregroundMark x1="88115" y1="71346" x2="96774" y2="59615"/>
                          <a14:foregroundMark x1="96774" y1="59615" x2="90153" y2="45000"/>
                          <a14:foregroundMark x1="90153" y1="45000" x2="96435" y2="60577"/>
                          <a14:foregroundMark x1="96435" y1="60577" x2="80645" y2="38269"/>
                          <a14:foregroundMark x1="80645" y1="38269" x2="82220" y2="43705"/>
                          <a14:foregroundMark x1="81155" y1="56346" x2="80136" y2="58269"/>
                          <a14:foregroundMark x1="53820" y1="9615" x2="58234" y2="17885"/>
                          <a14:foregroundMark x1="56367" y1="9615" x2="57725" y2="22115"/>
                          <a14:foregroundMark x1="51273" y1="15769" x2="66893" y2="37308"/>
                          <a14:foregroundMark x1="53547" y1="44111" x2="53311" y2="44231"/>
                          <a14:foregroundMark x1="53990" y1="43885" x2="53628" y2="44069"/>
                          <a14:foregroundMark x1="54427" y1="43663" x2="53990" y2="43885"/>
                          <a14:foregroundMark x1="54708" y1="43520" x2="54478" y2="43637"/>
                          <a14:foregroundMark x1="54958" y1="43392" x2="54789" y2="43478"/>
                          <a14:foregroundMark x1="55445" y1="43144" x2="55013" y2="43364"/>
                          <a14:foregroundMark x1="56695" y1="42507" x2="56219" y2="42750"/>
                          <a14:foregroundMark x1="66893" y1="37308" x2="60632" y2="40499"/>
                          <a14:foregroundMark x1="49875" y1="56439" x2="49576" y2="57500"/>
                          <a14:foregroundMark x1="53311" y1="44231" x2="52518" y2="47049"/>
                          <a14:foregroundMark x1="49576" y1="57500" x2="50062" y2="56429"/>
                          <a14:foregroundMark x1="57385" y1="8654" x2="58234" y2="20577"/>
                          <a14:foregroundMark x1="49236" y1="15192" x2="59762" y2="7692"/>
                          <a14:foregroundMark x1="87267" y1="40769" x2="87097" y2="40769"/>
                          <a14:backgroundMark x1="80985" y1="55000" x2="80645" y2="55385"/>
                          <a14:backgroundMark x1="80136" y1="50769" x2="80475" y2="48846"/>
                          <a14:backgroundMark x1="52292" y1="48077" x2="76401" y2="49423"/>
                          <a14:backgroundMark x1="76401" y1="49423" x2="82343" y2="52308"/>
                          <a14:backgroundMark x1="50594" y1="53654" x2="50594" y2="53654"/>
                          <a14:backgroundMark x1="21562" y1="62692" x2="21562" y2="62692"/>
                          <a14:backgroundMark x1="53820" y1="51154" x2="80136" y2="49423"/>
                          <a14:backgroundMark x1="80136" y1="49423" x2="80475" y2="54615"/>
                          <a14:backgroundMark x1="87776" y1="89615" x2="87776" y2="89615"/>
                          <a14:backgroundMark x1="49745" y1="53077" x2="69610" y2="51923"/>
                          <a14:backgroundMark x1="69610" y1="51923" x2="79626" y2="44423"/>
                          <a14:backgroundMark x1="79626" y1="44423" x2="79626" y2="56346"/>
                          <a14:backgroundMark x1="52462" y1="50962" x2="51443" y2="50192"/>
                          <a14:backgroundMark x1="51952" y1="52308" x2="57216" y2="44038"/>
                          <a14:backgroundMark x1="51783" y1="51154" x2="58913" y2="42692"/>
                          <a14:backgroundMark x1="52971" y1="51923" x2="59593" y2="41538"/>
                          <a14:backgroundMark x1="79457" y1="45192" x2="82513" y2="51923"/>
                          <a14:backgroundMark x1="53650" y1="52500" x2="59932" y2="42500"/>
                          <a14:backgroundMark x1="51783" y1="53269" x2="61800" y2="46538"/>
                          <a14:backgroundMark x1="61800" y1="46538" x2="58574" y2="42500"/>
                          <a14:backgroundMark x1="50424" y1="51538" x2="58913" y2="42308"/>
                          <a14:backgroundMark x1="52462" y1="50769" x2="53480" y2="46731"/>
                          <a14:backgroundMark x1="51273" y1="52500" x2="52971" y2="47115"/>
                          <a14:backgroundMark x1="51273" y1="52500" x2="55178" y2="45769"/>
                          <a14:backgroundMark x1="51104" y1="51923" x2="54839" y2="45769"/>
                          <a14:backgroundMark x1="51783" y1="51923" x2="53990" y2="45962"/>
                          <a14:backgroundMark x1="77759" y1="20000" x2="77759" y2="20000"/>
                          <a14:backgroundMark x1="51443" y1="52500" x2="52632" y2="47115"/>
                          <a14:backgroundMark x1="52292" y1="52308" x2="51104" y2="47692"/>
                          <a14:backgroundMark x1="52632" y1="51538" x2="54160" y2="45962"/>
                          <a14:backgroundMark x1="52462" y1="50577" x2="52462" y2="4711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2865" y="3081486"/>
              <a:ext cx="1569135" cy="13853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187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35283BE-3121-4C7A-88DE-1B48650B9AFD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438940"/>
              <a:ext cx="1976913" cy="1317724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271332" y="1774636"/>
              <a:ext cx="18049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macht mich richtig traurig!</a:t>
              </a: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D8A76F3-CBB0-42DA-81E7-7B92EA0A2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133335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4573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2E43B64-34F7-465F-9EC7-2BC1583BF493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374983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57316" y="1604158"/>
              <a:ext cx="18049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Dagegen müssen wir auf jeden Fall etwas tun!</a:t>
              </a: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D8A76F3-CBB0-42DA-81E7-7B92EA0A2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133335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0148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E4765D9-2800-4BD1-9AC4-14037A2DCB2E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50" y="1604158"/>
              <a:ext cx="1804946" cy="1152506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185350" y="1842753"/>
              <a:ext cx="18049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Danke für die Vorschläge!</a:t>
              </a: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D8A76F3-CBB0-42DA-81E7-7B92EA0A2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133335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19008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DFC62AE-8686-4A88-913E-C087B53585C6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2927497" y="1353879"/>
              <a:ext cx="1972188" cy="128213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164291" y="1671780"/>
              <a:ext cx="149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Findet diesen Ort!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2758B85-6D92-4567-98DA-ABD7FF448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70286" y="3171037"/>
              <a:ext cx="1765192" cy="1082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52381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2CAEFC6-01AE-4E36-97D3-ECECB219CA47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3B3791-2701-423E-8A64-996E597EF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686" y="3133336"/>
              <a:ext cx="1318180" cy="1398325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2790567" y="1254333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095826" y="1483508"/>
              <a:ext cx="1498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Nun aber zum eigentlichen Thema zurück!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5004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A3155AF-B81E-43ED-A96A-73C69D9415DE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3B3791-2701-423E-8A64-996E597EF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686" y="3133336"/>
              <a:ext cx="1318180" cy="1398325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2991292" y="1479550"/>
              <a:ext cx="1908393" cy="1156464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196188" y="1734616"/>
              <a:ext cx="149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Könnt ihr das hören?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943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47FF27D-B09A-437B-BA7D-CF6D8BE86548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144989"/>
              <a:ext cx="2199548" cy="1611676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03877" y="1144989"/>
              <a:ext cx="196249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Super, angekommen! Gerne erzähle ich euch hier etwas über das Biotop!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96091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9E69093-FCD5-43A4-B34E-940D535B7F23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3B3791-2701-423E-8A64-996E597EF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686" y="3133336"/>
              <a:ext cx="1318180" cy="1398325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3147236" y="1552353"/>
              <a:ext cx="1752449" cy="108366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274160" y="1771017"/>
              <a:ext cx="149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 gemacht!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7405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732523C-A869-498A-ACBA-AB02448402D6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3B3791-2701-423E-8A64-996E597EF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686" y="3133336"/>
              <a:ext cx="1318180" cy="1398325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3076352" y="1396409"/>
              <a:ext cx="1823333" cy="123960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238718" y="1693045"/>
              <a:ext cx="149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Aber Moment! Wartet kurz!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4295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2BBF6C4-E232-404C-9BA5-189BF648F92B}"/>
              </a:ext>
            </a:extLst>
          </p:cNvPr>
          <p:cNvGrpSpPr/>
          <p:nvPr/>
        </p:nvGrpSpPr>
        <p:grpSpPr>
          <a:xfrm>
            <a:off x="2990088" y="907542"/>
            <a:ext cx="3163824" cy="3163824"/>
            <a:chOff x="2990088" y="907542"/>
            <a:chExt cx="3163824" cy="3163824"/>
          </a:xfrm>
        </p:grpSpPr>
        <p:pic>
          <p:nvPicPr>
            <p:cNvPr id="3" name="Grafik 2" descr="Stern mit einfarbiger Füllung">
              <a:extLst>
                <a:ext uri="{FF2B5EF4-FFF2-40B4-BE49-F238E27FC236}">
                  <a16:creationId xmlns:a16="http://schemas.microsoft.com/office/drawing/2014/main" id="{64350D73-A69A-4A60-84FE-F013145F8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90088" y="907542"/>
              <a:ext cx="3163824" cy="316382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E125372-AD09-4B94-AF3D-EBB4D252D387}"/>
                </a:ext>
              </a:extLst>
            </p:cNvPr>
            <p:cNvSpPr txBox="1"/>
            <p:nvPr/>
          </p:nvSpPr>
          <p:spPr>
            <a:xfrm>
              <a:off x="4343400" y="2187029"/>
              <a:ext cx="120700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>
                  <a:latin typeface="Dosis" pitchFamily="2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96852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9D0E390-3534-4806-89EF-BC5DDEA42964}"/>
              </a:ext>
            </a:extLst>
          </p:cNvPr>
          <p:cNvGrpSpPr/>
          <p:nvPr/>
        </p:nvGrpSpPr>
        <p:grpSpPr>
          <a:xfrm>
            <a:off x="2115045" y="624261"/>
            <a:ext cx="4913907" cy="3907400"/>
            <a:chOff x="2115045" y="624261"/>
            <a:chExt cx="4913907" cy="3907400"/>
          </a:xfrm>
        </p:grpSpPr>
        <p:pic>
          <p:nvPicPr>
            <p:cNvPr id="2" name="Grafik 1" descr="Ein Bild, das Baum, draußen, Gras, Pflanze enthält.&#10;&#10;Automatisch generierte Beschreibung">
              <a:extLst>
                <a:ext uri="{FF2B5EF4-FFF2-40B4-BE49-F238E27FC236}">
                  <a16:creationId xmlns:a16="http://schemas.microsoft.com/office/drawing/2014/main" id="{150B40E2-D76A-4C53-902B-E4982AB55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5045" y="624261"/>
              <a:ext cx="4913907" cy="3907400"/>
            </a:xfrm>
            <a:prstGeom prst="rect">
              <a:avLst/>
            </a:prstGeom>
          </p:spPr>
        </p:pic>
        <p:sp>
          <p:nvSpPr>
            <p:cNvPr id="5" name="Sprechblase: oval 4">
              <a:extLst>
                <a:ext uri="{FF2B5EF4-FFF2-40B4-BE49-F238E27FC236}">
                  <a16:creationId xmlns:a16="http://schemas.microsoft.com/office/drawing/2014/main" id="{F9E7B88E-2F7A-4C3C-AA73-524821C9CA73}"/>
                </a:ext>
              </a:extLst>
            </p:cNvPr>
            <p:cNvSpPr/>
            <p:nvPr/>
          </p:nvSpPr>
          <p:spPr>
            <a:xfrm flipH="1">
              <a:off x="3069264" y="1346791"/>
              <a:ext cx="1830421" cy="1289223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DB13AAD-7D48-417A-8256-DB6C6FA9AC2E}"/>
                </a:ext>
              </a:extLst>
            </p:cNvPr>
            <p:cNvSpPr txBox="1"/>
            <p:nvPr/>
          </p:nvSpPr>
          <p:spPr>
            <a:xfrm>
              <a:off x="3235174" y="1668236"/>
              <a:ext cx="149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Und nun, weiter geht´s!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A526E938-4D08-490C-B1DD-CE505514A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770286" y="3171037"/>
              <a:ext cx="1765192" cy="1082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9979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732AEE2-F395-4A51-B15F-89F83DB390BB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6" name="Grafik 5" descr="Fußabdrücke mit einfarbiger Füllung">
              <a:extLst>
                <a:ext uri="{FF2B5EF4-FFF2-40B4-BE49-F238E27FC236}">
                  <a16:creationId xmlns:a16="http://schemas.microsoft.com/office/drawing/2014/main" id="{09B19698-4CA0-4920-B88D-0FF0D48E05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8744"/>
            <a:stretch/>
          </p:blipFill>
          <p:spPr>
            <a:xfrm rot="698515">
              <a:off x="3550564" y="2461346"/>
              <a:ext cx="336440" cy="728436"/>
            </a:xfrm>
            <a:prstGeom prst="rect">
              <a:avLst/>
            </a:prstGeom>
          </p:spPr>
        </p:pic>
        <p:pic>
          <p:nvPicPr>
            <p:cNvPr id="9" name="Grafik 8" descr="Fußabdrücke mit einfarbiger Füllung">
              <a:extLst>
                <a:ext uri="{FF2B5EF4-FFF2-40B4-BE49-F238E27FC236}">
                  <a16:creationId xmlns:a16="http://schemas.microsoft.com/office/drawing/2014/main" id="{6FFBDA1E-A080-43E6-B574-C97DE11FBC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7793"/>
            <a:stretch/>
          </p:blipFill>
          <p:spPr>
            <a:xfrm rot="658353">
              <a:off x="3627722" y="1886948"/>
              <a:ext cx="182121" cy="387129"/>
            </a:xfrm>
            <a:prstGeom prst="rect">
              <a:avLst/>
            </a:prstGeom>
          </p:spPr>
        </p:pic>
        <p:pic>
          <p:nvPicPr>
            <p:cNvPr id="10" name="Grafik 9" descr="Fußabdrücke mit einfarbiger Füllung">
              <a:extLst>
                <a:ext uri="{FF2B5EF4-FFF2-40B4-BE49-F238E27FC236}">
                  <a16:creationId xmlns:a16="http://schemas.microsoft.com/office/drawing/2014/main" id="{14E3AD03-17D3-427D-B43E-55D333F38E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8059"/>
            <a:stretch/>
          </p:blipFill>
          <p:spPr>
            <a:xfrm>
              <a:off x="3408070" y="2257261"/>
              <a:ext cx="198624" cy="424373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621821" y="793127"/>
              <a:ext cx="1879935" cy="1171234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962126" y="1055578"/>
              <a:ext cx="12197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Folgt weiter dem Pfad!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42FA06D-7D24-4561-BC3B-8EF292D9C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117544" y="2257261"/>
              <a:ext cx="1765192" cy="1082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62412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0A1E54-B639-412D-B90A-BB5805EC0549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71FA6CD5-F136-48A0-B74D-984F0386F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1873" y="2257261"/>
              <a:ext cx="1318180" cy="1398325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009013" y="871870"/>
              <a:ext cx="2371060" cy="1501923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299637" y="1022666"/>
              <a:ext cx="17898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Nun ist eure Aufmerksamkeit und ein gutes Auge gefragt!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01072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A440D6D-5C75-4550-95B2-39CF72EFABAE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71FA6CD5-F136-48A0-B74D-984F0386F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1873" y="2257261"/>
              <a:ext cx="1318180" cy="1398325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253563" y="975468"/>
              <a:ext cx="2126510" cy="139832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421912" y="1351464"/>
              <a:ext cx="17898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Super, ihr habt mir sehr geholfen!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1770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7176F17-3560-46C1-AAF4-76033F07C4EF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71FA6CD5-F136-48A0-B74D-984F0386F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1873" y="2257261"/>
              <a:ext cx="1318180" cy="1398325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253563" y="975468"/>
              <a:ext cx="2126510" cy="139832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421912" y="1056932"/>
              <a:ext cx="17898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Spannend!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Jeder lebt irgendwie in einer eigenen Etage!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22087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3B5CEC6-A041-484A-921A-49CEDC5631BD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71FA6CD5-F136-48A0-B74D-984F0386F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1873" y="2257261"/>
              <a:ext cx="1318180" cy="1398325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253563" y="975468"/>
              <a:ext cx="2126510" cy="139832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421912" y="1056932"/>
              <a:ext cx="17898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Klasse!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Da habt ihr richtig etwas gelernt, oder?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38620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247FCF0-1C5E-4F06-9734-551B362B3267}"/>
              </a:ext>
            </a:extLst>
          </p:cNvPr>
          <p:cNvGrpSpPr/>
          <p:nvPr/>
        </p:nvGrpSpPr>
        <p:grpSpPr>
          <a:xfrm>
            <a:off x="2081693" y="611840"/>
            <a:ext cx="4947259" cy="3355861"/>
            <a:chOff x="2081693" y="611840"/>
            <a:chExt cx="4947259" cy="3355861"/>
          </a:xfrm>
        </p:grpSpPr>
        <p:pic>
          <p:nvPicPr>
            <p:cNvPr id="3" name="Grafik 2" descr="Ein Bild, das Baum, Gras, draußen, Pflanze enthält.&#10;&#10;Automatisch generierte Beschreibung">
              <a:extLst>
                <a:ext uri="{FF2B5EF4-FFF2-40B4-BE49-F238E27FC236}">
                  <a16:creationId xmlns:a16="http://schemas.microsoft.com/office/drawing/2014/main" id="{211E24F3-78B6-425E-912B-28C60D91B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/>
            <a:stretch/>
          </p:blipFill>
          <p:spPr>
            <a:xfrm>
              <a:off x="2081693" y="611840"/>
              <a:ext cx="4947259" cy="335586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71FA6CD5-F136-48A0-B74D-984F0386F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41873" y="2257261"/>
              <a:ext cx="1318180" cy="1398325"/>
            </a:xfrm>
            <a:prstGeom prst="rect">
              <a:avLst/>
            </a:prstGeom>
          </p:spPr>
        </p:pic>
        <p:sp>
          <p:nvSpPr>
            <p:cNvPr id="14" name="Sprechblase: oval 13">
              <a:extLst>
                <a:ext uri="{FF2B5EF4-FFF2-40B4-BE49-F238E27FC236}">
                  <a16:creationId xmlns:a16="http://schemas.microsoft.com/office/drawing/2014/main" id="{B92803D4-BBA9-4BF8-8596-F18B4CBE5FE6}"/>
                </a:ext>
              </a:extLst>
            </p:cNvPr>
            <p:cNvSpPr/>
            <p:nvPr/>
          </p:nvSpPr>
          <p:spPr>
            <a:xfrm flipH="1">
              <a:off x="3246473" y="975468"/>
              <a:ext cx="2133599" cy="139832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3596C04-AA08-454A-AA44-C110DBD7F4BD}"/>
                </a:ext>
              </a:extLst>
            </p:cNvPr>
            <p:cNvSpPr txBox="1"/>
            <p:nvPr/>
          </p:nvSpPr>
          <p:spPr>
            <a:xfrm>
              <a:off x="3434710" y="1089441"/>
              <a:ext cx="178981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Bin ich gespannt, was das mit den Zahlen noch auf sich hat!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4886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557A1E2-18CB-44C1-AD5F-5D7D3F0E2649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519927"/>
              <a:ext cx="1733442" cy="1236738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71217" y="1842753"/>
              <a:ext cx="13617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Aber genug dazu!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83462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C8CBEAE-DA16-4E4F-B21A-2B564C43932E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374983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337435" y="1604158"/>
              <a:ext cx="18049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Der Weg und die Umgebung laden zum Genießen ein!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40857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7DC052D-25FE-46DF-87E6-F44038E541D5}"/>
              </a:ext>
            </a:extLst>
          </p:cNvPr>
          <p:cNvGrpSpPr/>
          <p:nvPr/>
        </p:nvGrpSpPr>
        <p:grpSpPr>
          <a:xfrm>
            <a:off x="1989471" y="611840"/>
            <a:ext cx="4913905" cy="3919820"/>
            <a:chOff x="1989471" y="611840"/>
            <a:chExt cx="4913905" cy="3919820"/>
          </a:xfrm>
        </p:grpSpPr>
        <p:pic>
          <p:nvPicPr>
            <p:cNvPr id="3" name="Grafik 2" descr="Ein Bild, das Baum, draußen, Boden, Wald enthält.&#10;&#10;Automatisch generierte Beschreibung">
              <a:extLst>
                <a:ext uri="{FF2B5EF4-FFF2-40B4-BE49-F238E27FC236}">
                  <a16:creationId xmlns:a16="http://schemas.microsoft.com/office/drawing/2014/main" id="{9E78A524-6514-4F33-A7E8-79A45D79E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9471" y="611840"/>
              <a:ext cx="4913905" cy="3919820"/>
            </a:xfrm>
            <a:prstGeom prst="rect">
              <a:avLst/>
            </a:prstGeom>
          </p:spPr>
        </p:pic>
        <p:pic>
          <p:nvPicPr>
            <p:cNvPr id="4" name="Grafik 3" descr="Fußabdrücke mit einfarbiger Füllung">
              <a:extLst>
                <a:ext uri="{FF2B5EF4-FFF2-40B4-BE49-F238E27FC236}">
                  <a16:creationId xmlns:a16="http://schemas.microsoft.com/office/drawing/2014/main" id="{31F42B39-0646-496A-83EF-B0BB751DE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8744"/>
            <a:stretch/>
          </p:blipFill>
          <p:spPr>
            <a:xfrm rot="21350821">
              <a:off x="5002291" y="2908052"/>
              <a:ext cx="248929" cy="516550"/>
            </a:xfrm>
            <a:prstGeom prst="rect">
              <a:avLst/>
            </a:prstGeom>
          </p:spPr>
        </p:pic>
        <p:pic>
          <p:nvPicPr>
            <p:cNvPr id="5" name="Grafik 4" descr="Fußabdrücke mit einfarbiger Füllung">
              <a:extLst>
                <a:ext uri="{FF2B5EF4-FFF2-40B4-BE49-F238E27FC236}">
                  <a16:creationId xmlns:a16="http://schemas.microsoft.com/office/drawing/2014/main" id="{98F44685-C398-40E0-B3B0-2C5FC00088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7680"/>
            <a:stretch/>
          </p:blipFill>
          <p:spPr>
            <a:xfrm rot="1154501">
              <a:off x="4780815" y="3607648"/>
              <a:ext cx="408433" cy="830293"/>
            </a:xfrm>
            <a:prstGeom prst="rect">
              <a:avLst/>
            </a:prstGeom>
          </p:spPr>
        </p:pic>
        <p:pic>
          <p:nvPicPr>
            <p:cNvPr id="6" name="Grafik 5" descr="Fußabdrücke mit einfarbiger Füllung">
              <a:extLst>
                <a:ext uri="{FF2B5EF4-FFF2-40B4-BE49-F238E27FC236}">
                  <a16:creationId xmlns:a16="http://schemas.microsoft.com/office/drawing/2014/main" id="{F43924C1-AA7E-4973-9BB2-C96FADB1B7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48059"/>
            <a:stretch/>
          </p:blipFill>
          <p:spPr>
            <a:xfrm rot="1115389">
              <a:off x="4612041" y="3289314"/>
              <a:ext cx="291219" cy="596335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26C4F7B-1046-4539-B837-4EFAB5F9E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200" b="97800" l="1350" r="98160">
                          <a14:foregroundMark x1="10184" y1="27000" x2="9448" y2="38000"/>
                          <a14:foregroundMark x1="9448" y1="38000" x2="8466" y2="35000"/>
                          <a14:foregroundMark x1="67975" y1="12800" x2="72270" y2="4200"/>
                          <a14:foregroundMark x1="72270" y1="4200" x2="70429" y2="8000"/>
                          <a14:foregroundMark x1="8466" y1="10800" x2="1350" y2="14800"/>
                          <a14:foregroundMark x1="1350" y1="14800" x2="6994" y2="9400"/>
                          <a14:foregroundMark x1="6994" y1="9400" x2="1595" y2="15800"/>
                          <a14:foregroundMark x1="1595" y1="15800" x2="8834" y2="15200"/>
                          <a14:foregroundMark x1="8834" y1="15200" x2="10184" y2="11600"/>
                          <a14:foregroundMark x1="32638" y1="86600" x2="35706" y2="96200"/>
                          <a14:foregroundMark x1="35706" y1="96200" x2="36687" y2="86800"/>
                          <a14:foregroundMark x1="88098" y1="35200" x2="94724" y2="34000"/>
                          <a14:foregroundMark x1="94724" y1="34000" x2="91534" y2="46200"/>
                          <a14:foregroundMark x1="91534" y1="46200" x2="93129" y2="36200"/>
                          <a14:foregroundMark x1="93129" y1="36200" x2="98160" y2="35800"/>
                          <a14:foregroundMark x1="56074" y1="95000" x2="62454" y2="95000"/>
                          <a14:foregroundMark x1="62454" y1="95000" x2="57055" y2="95200"/>
                          <a14:foregroundMark x1="58773" y1="95600" x2="61472" y2="95000"/>
                          <a14:foregroundMark x1="62945" y1="95600" x2="56564" y2="96200"/>
                          <a14:foregroundMark x1="56564" y1="96200" x2="59018" y2="97800"/>
                          <a14:foregroundMark x1="34847" y1="96200" x2="39018" y2="968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4432" y="3022069"/>
              <a:ext cx="1765192" cy="1082939"/>
            </a:xfrm>
            <a:prstGeom prst="rect">
              <a:avLst/>
            </a:prstGeom>
          </p:spPr>
        </p:pic>
        <p:sp>
          <p:nvSpPr>
            <p:cNvPr id="9" name="Sprechblase: oval 8">
              <a:extLst>
                <a:ext uri="{FF2B5EF4-FFF2-40B4-BE49-F238E27FC236}">
                  <a16:creationId xmlns:a16="http://schemas.microsoft.com/office/drawing/2014/main" id="{128AEC05-A305-4D3F-9F33-4A85D33EBB5F}"/>
                </a:ext>
              </a:extLst>
            </p:cNvPr>
            <p:cNvSpPr/>
            <p:nvPr/>
          </p:nvSpPr>
          <p:spPr>
            <a:xfrm>
              <a:off x="3929353" y="1365491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293FBC20-E590-4C98-A75E-0A55DC1FFBA7}"/>
                </a:ext>
              </a:extLst>
            </p:cNvPr>
            <p:cNvSpPr txBox="1"/>
            <p:nvPr/>
          </p:nvSpPr>
          <p:spPr>
            <a:xfrm>
              <a:off x="4108624" y="1594666"/>
              <a:ext cx="17641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Und nun hier rechts, bis eine Brücke kommt!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7831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E37C607-03D8-4498-9A32-2A71E658AE9F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833936" y="1821712"/>
              <a:ext cx="1183125" cy="86021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4935428" y="2067153"/>
              <a:ext cx="9801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5418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741F1B3-A356-49B1-877D-BDBD4AADA9AD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833935" y="1300246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5130838" y="1532175"/>
              <a:ext cx="15153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Lasst uns das etwas genauer ansehen!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28207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A50B05-7ACC-4AD2-9ADD-1A76E6B175A3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791740" y="1283602"/>
              <a:ext cx="2154865" cy="1398326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5015823" y="1382600"/>
              <a:ext cx="17066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Spitze, ihr Profis! Eine Sache ist mir allerdings noch wichtig!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74647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F8A6105-E1E6-4B23-AFA5-6E2E1198853A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833935" y="1467293"/>
              <a:ext cx="1829135" cy="1214634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5083964" y="1754372"/>
              <a:ext cx="1318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Nun seid ihr aufgeklärt!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89142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70CADA7-CD5C-4E73-BA49-24325CB88045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833935" y="1559442"/>
              <a:ext cx="1724153" cy="1122485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5036921" y="1797518"/>
              <a:ext cx="1318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Meine ExpertInnen!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9369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0DAF525-785A-43A6-9F4D-4094159D18B7}"/>
              </a:ext>
            </a:extLst>
          </p:cNvPr>
          <p:cNvGrpSpPr/>
          <p:nvPr/>
        </p:nvGrpSpPr>
        <p:grpSpPr>
          <a:xfrm>
            <a:off x="2115045" y="781962"/>
            <a:ext cx="4913907" cy="3768776"/>
            <a:chOff x="2115045" y="781962"/>
            <a:chExt cx="4913907" cy="3768776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AF19D4F-8565-44BD-A968-2A31F07E6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687611" y="209396"/>
              <a:ext cx="376877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1728" y="3152413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>
              <a:off x="4833935" y="1382233"/>
              <a:ext cx="1914195" cy="1299694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5024580" y="1541721"/>
              <a:ext cx="153290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Klasse!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Ihr seid richtige Profis!</a:t>
              </a:r>
            </a:p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4149143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0C63AF6-2D40-4AF3-AA8D-6B6FC5A41D5E}"/>
              </a:ext>
            </a:extLst>
          </p:cNvPr>
          <p:cNvGrpSpPr/>
          <p:nvPr/>
        </p:nvGrpSpPr>
        <p:grpSpPr>
          <a:xfrm>
            <a:off x="1417373" y="856688"/>
            <a:ext cx="4913907" cy="3808286"/>
            <a:chOff x="1417373" y="856688"/>
            <a:chExt cx="4913907" cy="380828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2987BE4-2EC8-4D98-817B-23DA3F6980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970184" y="303877"/>
              <a:ext cx="3808286" cy="4913907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9451" y="3096112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2707276" y="1285559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pic>
          <p:nvPicPr>
            <p:cNvPr id="9" name="Grafik 8" descr="Fußabdrücke mit einfarbiger Füllung">
              <a:extLst>
                <a:ext uri="{FF2B5EF4-FFF2-40B4-BE49-F238E27FC236}">
                  <a16:creationId xmlns:a16="http://schemas.microsoft.com/office/drawing/2014/main" id="{65E57669-FB88-4158-A700-286FAB99AB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48744"/>
            <a:stretch/>
          </p:blipFill>
          <p:spPr>
            <a:xfrm rot="18905250">
              <a:off x="3042006" y="2853076"/>
              <a:ext cx="232675" cy="478932"/>
            </a:xfrm>
            <a:prstGeom prst="rect">
              <a:avLst/>
            </a:prstGeom>
          </p:spPr>
        </p:pic>
        <p:pic>
          <p:nvPicPr>
            <p:cNvPr id="10" name="Grafik 9" descr="Fußabdrücke mit einfarbiger Füllung">
              <a:extLst>
                <a:ext uri="{FF2B5EF4-FFF2-40B4-BE49-F238E27FC236}">
                  <a16:creationId xmlns:a16="http://schemas.microsoft.com/office/drawing/2014/main" id="{82FEFE6C-8991-4F26-BC4D-EF6E58056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r="48891"/>
            <a:stretch/>
          </p:blipFill>
          <p:spPr>
            <a:xfrm rot="18580105">
              <a:off x="3113151" y="3303686"/>
              <a:ext cx="299608" cy="555639"/>
            </a:xfrm>
            <a:prstGeom prst="rect">
              <a:avLst/>
            </a:prstGeom>
          </p:spPr>
        </p:pic>
        <p:pic>
          <p:nvPicPr>
            <p:cNvPr id="14" name="Grafik 13" descr="Fußabdrücke mit einfarbiger Füllung">
              <a:extLst>
                <a:ext uri="{FF2B5EF4-FFF2-40B4-BE49-F238E27FC236}">
                  <a16:creationId xmlns:a16="http://schemas.microsoft.com/office/drawing/2014/main" id="{E2BDBBF2-32F9-4329-96D8-4FAE6F5781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r="49873"/>
            <a:stretch/>
          </p:blipFill>
          <p:spPr>
            <a:xfrm rot="20306459">
              <a:off x="3392745" y="3859956"/>
              <a:ext cx="317373" cy="667979"/>
            </a:xfrm>
            <a:prstGeom prst="rect">
              <a:avLst/>
            </a:prstGeom>
          </p:spPr>
        </p:pic>
        <p:pic>
          <p:nvPicPr>
            <p:cNvPr id="15" name="Grafik 14" descr="Fußabdrücke mit einfarbiger Füllung">
              <a:extLst>
                <a:ext uri="{FF2B5EF4-FFF2-40B4-BE49-F238E27FC236}">
                  <a16:creationId xmlns:a16="http://schemas.microsoft.com/office/drawing/2014/main" id="{2B0E3483-A696-4ADA-83CF-31026B8694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47680"/>
            <a:stretch/>
          </p:blipFill>
          <p:spPr>
            <a:xfrm rot="20214480">
              <a:off x="3550059" y="3247515"/>
              <a:ext cx="331257" cy="667979"/>
            </a:xfrm>
            <a:prstGeom prst="rect">
              <a:avLst/>
            </a:prstGeom>
          </p:spPr>
        </p:pic>
        <p:pic>
          <p:nvPicPr>
            <p:cNvPr id="16" name="Grafik 15" descr="Fußabdrücke mit einfarbiger Füllung">
              <a:extLst>
                <a:ext uri="{FF2B5EF4-FFF2-40B4-BE49-F238E27FC236}">
                  <a16:creationId xmlns:a16="http://schemas.microsoft.com/office/drawing/2014/main" id="{5ADBAB68-7AA6-4285-82B5-606B86EB8F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47793"/>
            <a:stretch/>
          </p:blipFill>
          <p:spPr>
            <a:xfrm rot="18065639">
              <a:off x="2639221" y="2759362"/>
              <a:ext cx="136110" cy="247113"/>
            </a:xfrm>
            <a:prstGeom prst="rect">
              <a:avLst/>
            </a:prstGeom>
          </p:spPr>
        </p:pic>
        <p:pic>
          <p:nvPicPr>
            <p:cNvPr id="17" name="Grafik 16" descr="Fußabdrücke mit einfarbiger Füllung">
              <a:extLst>
                <a:ext uri="{FF2B5EF4-FFF2-40B4-BE49-F238E27FC236}">
                  <a16:creationId xmlns:a16="http://schemas.microsoft.com/office/drawing/2014/main" id="{4FDF9DB7-43F7-447F-A2DF-A2D8CC13D4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r="48059"/>
            <a:stretch/>
          </p:blipFill>
          <p:spPr>
            <a:xfrm rot="19017079">
              <a:off x="2799074" y="3011180"/>
              <a:ext cx="128352" cy="260712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E5B31B3-0ECE-4F02-8D19-41D892B23F18}"/>
                </a:ext>
              </a:extLst>
            </p:cNvPr>
            <p:cNvSpPr txBox="1"/>
            <p:nvPr/>
          </p:nvSpPr>
          <p:spPr>
            <a:xfrm>
              <a:off x="3029812" y="1399800"/>
              <a:ext cx="15838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Ich werde noch verrückt! Wieder so eine Zahl!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51562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76CD23B-6BD3-4C28-BCE9-C370670E6268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0659239-2A80-4305-B8A6-EBE399E3A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026734" y="1006550"/>
              <a:ext cx="2363503" cy="1644470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257137" y="1228620"/>
              <a:ext cx="190269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Wow, fit wie ein Turnschuh!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Oder soll ich sagen: Wie ein Damwild?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868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004DD71-9659-4EB1-99D4-836BFF45483F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658679"/>
              <a:ext cx="1485349" cy="1097986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4221713" y="1884506"/>
              <a:ext cx="14126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Faszinierend, oder?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26343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190A724-6AF8-4E57-A520-6DD4AEEA2B1F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062177" y="1041992"/>
              <a:ext cx="2328061" cy="1609028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271099" y="1246341"/>
              <a:ext cx="19102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Damit euch auch hier nicht langweilig wird, gibt es noch eine Aufgabe!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B056233-160A-40A9-82EA-4B9BF52A3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01857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44992B9-1233-4199-8E27-046CAC0C05E2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281119" y="1269338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488682" y="1360013"/>
              <a:ext cx="16939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Spannend!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Der Wald ist einfach ein so tolles Zuhause!</a:t>
              </a:r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92F9744B-1E34-4FDA-BBFC-6F4C3CB78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51772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74159CC-B200-46E7-B9C3-E955885C6639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466213" y="1431851"/>
              <a:ext cx="1924024" cy="1219168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689561" y="1802531"/>
              <a:ext cx="1477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 gema…</a:t>
              </a:r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490F440-0C48-4EC6-9AD9-13C161DA1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72790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02DEC2B-5967-4207-BD8C-926E1CEBCDB7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281119" y="1269338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597014" y="1498513"/>
              <a:ext cx="14773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war der Flusskrebs vom Anfang!</a:t>
              </a:r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23B6241F-ACDA-4571-80B7-097E6D6D3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69126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3E83AF0-0C44-4A68-9BAA-E26E46158500}"/>
              </a:ext>
            </a:extLst>
          </p:cNvPr>
          <p:cNvGrpSpPr/>
          <p:nvPr/>
        </p:nvGrpSpPr>
        <p:grpSpPr>
          <a:xfrm>
            <a:off x="367483" y="1024127"/>
            <a:ext cx="8256986" cy="2948027"/>
            <a:chOff x="367483" y="1024127"/>
            <a:chExt cx="8256986" cy="2948027"/>
          </a:xfrm>
        </p:grpSpPr>
        <p:pic>
          <p:nvPicPr>
            <p:cNvPr id="3" name="Grafik 2" descr="Stern mit einfarbiger Füllung">
              <a:extLst>
                <a:ext uri="{FF2B5EF4-FFF2-40B4-BE49-F238E27FC236}">
                  <a16:creationId xmlns:a16="http://schemas.microsoft.com/office/drawing/2014/main" id="{800B3680-6309-4821-9E30-EEC3B9599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67483" y="1934834"/>
              <a:ext cx="1273832" cy="1273832"/>
            </a:xfrm>
            <a:prstGeom prst="rect">
              <a:avLst/>
            </a:prstGeom>
          </p:spPr>
        </p:pic>
        <p:pic>
          <p:nvPicPr>
            <p:cNvPr id="8" name="Grafik 7" descr="Stern mit einfarbiger Füllung">
              <a:extLst>
                <a:ext uri="{FF2B5EF4-FFF2-40B4-BE49-F238E27FC236}">
                  <a16:creationId xmlns:a16="http://schemas.microsoft.com/office/drawing/2014/main" id="{3022ABCC-3B86-4641-AFC0-3590FF81D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64113" y="1934834"/>
              <a:ext cx="1273832" cy="1273832"/>
            </a:xfrm>
            <a:prstGeom prst="rect">
              <a:avLst/>
            </a:prstGeom>
          </p:spPr>
        </p:pic>
        <p:pic>
          <p:nvPicPr>
            <p:cNvPr id="9" name="Grafik 8" descr="Stern mit einfarbiger Füllung">
              <a:extLst>
                <a:ext uri="{FF2B5EF4-FFF2-40B4-BE49-F238E27FC236}">
                  <a16:creationId xmlns:a16="http://schemas.microsoft.com/office/drawing/2014/main" id="{65039D39-6A0A-498E-880F-DC3426DBB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954006" y="1934834"/>
              <a:ext cx="1273832" cy="1273832"/>
            </a:xfrm>
            <a:prstGeom prst="rect">
              <a:avLst/>
            </a:prstGeom>
          </p:spPr>
        </p:pic>
        <p:pic>
          <p:nvPicPr>
            <p:cNvPr id="10" name="Grafik 9" descr="Stern mit einfarbiger Füllung">
              <a:extLst>
                <a:ext uri="{FF2B5EF4-FFF2-40B4-BE49-F238E27FC236}">
                  <a16:creationId xmlns:a16="http://schemas.microsoft.com/office/drawing/2014/main" id="{13999B5C-7761-4867-9B7B-2B17E9ACF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57375" y="1934834"/>
              <a:ext cx="1273832" cy="1273832"/>
            </a:xfrm>
            <a:prstGeom prst="rect">
              <a:avLst/>
            </a:prstGeom>
          </p:spPr>
        </p:pic>
        <p:pic>
          <p:nvPicPr>
            <p:cNvPr id="11" name="Grafik 10" descr="Stern mit einfarbiger Füllung">
              <a:extLst>
                <a:ext uri="{FF2B5EF4-FFF2-40B4-BE49-F238E27FC236}">
                  <a16:creationId xmlns:a16="http://schemas.microsoft.com/office/drawing/2014/main" id="{FC121D4D-2776-46BD-A207-9621D3558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60744" y="1934834"/>
              <a:ext cx="1273832" cy="1273832"/>
            </a:xfrm>
            <a:prstGeom prst="rect">
              <a:avLst/>
            </a:prstGeom>
          </p:spPr>
        </p:pic>
        <p:pic>
          <p:nvPicPr>
            <p:cNvPr id="12" name="Grafik 11" descr="Stern mit einfarbiger Füllung">
              <a:extLst>
                <a:ext uri="{FF2B5EF4-FFF2-40B4-BE49-F238E27FC236}">
                  <a16:creationId xmlns:a16="http://schemas.microsoft.com/office/drawing/2014/main" id="{C0BC4494-59C9-4819-92B0-779A326F4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350637" y="1934834"/>
              <a:ext cx="1273832" cy="1273832"/>
            </a:xfrm>
            <a:prstGeom prst="rect">
              <a:avLst/>
            </a:prstGeom>
          </p:spPr>
        </p:pic>
        <p:cxnSp>
          <p:nvCxnSpPr>
            <p:cNvPr id="5" name="Gerade Verbindung mit Pfeil 4">
              <a:extLst>
                <a:ext uri="{FF2B5EF4-FFF2-40B4-BE49-F238E27FC236}">
                  <a16:creationId xmlns:a16="http://schemas.microsoft.com/office/drawing/2014/main" id="{E269D226-1D6B-430B-BBD7-D04985ED2FAD}"/>
                </a:ext>
              </a:extLst>
            </p:cNvPr>
            <p:cNvCxnSpPr/>
            <p:nvPr/>
          </p:nvCxnSpPr>
          <p:spPr>
            <a:xfrm>
              <a:off x="1009497" y="1024127"/>
              <a:ext cx="6788506" cy="0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791AD5CC-1700-40D2-85C8-DA724D2AB0DF}"/>
                </a:ext>
              </a:extLst>
            </p:cNvPr>
            <p:cNvCxnSpPr/>
            <p:nvPr/>
          </p:nvCxnSpPr>
          <p:spPr>
            <a:xfrm>
              <a:off x="1068019" y="3972154"/>
              <a:ext cx="6729984" cy="0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73536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8BBC5F2-75A6-4E92-8E05-3E49DE187EC1}"/>
              </a:ext>
            </a:extLst>
          </p:cNvPr>
          <p:cNvGrpSpPr/>
          <p:nvPr/>
        </p:nvGrpSpPr>
        <p:grpSpPr>
          <a:xfrm>
            <a:off x="2622675" y="0"/>
            <a:ext cx="3659253" cy="4689463"/>
            <a:chOff x="2622675" y="0"/>
            <a:chExt cx="3659253" cy="4689463"/>
          </a:xfrm>
        </p:grpSpPr>
        <p:pic>
          <p:nvPicPr>
            <p:cNvPr id="2" name="Grafik 1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47B8D4DF-197C-4905-BD45-DCD8C39BA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2675" y="0"/>
              <a:ext cx="3659253" cy="4689463"/>
            </a:xfrm>
            <a:prstGeom prst="rect">
              <a:avLst/>
            </a:prstGeom>
          </p:spPr>
        </p:pic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F734E9C5-A90C-4B99-8E09-44EE624D4025}"/>
                </a:ext>
              </a:extLst>
            </p:cNvPr>
            <p:cNvSpPr/>
            <p:nvPr/>
          </p:nvSpPr>
          <p:spPr>
            <a:xfrm rot="20031497">
              <a:off x="3506042" y="1344653"/>
              <a:ext cx="1710180" cy="785513"/>
            </a:xfrm>
            <a:prstGeom prst="rect">
              <a:avLst/>
            </a:prstGeom>
            <a:solidFill>
              <a:srgbClr val="6B0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C78166D5-8333-4F3D-8224-F4761F222C1D}"/>
                </a:ext>
              </a:extLst>
            </p:cNvPr>
            <p:cNvSpPr txBox="1"/>
            <p:nvPr/>
          </p:nvSpPr>
          <p:spPr>
            <a:xfrm rot="20183458">
              <a:off x="3648727" y="1183410"/>
              <a:ext cx="142481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200" b="1" dirty="0">
                  <a:latin typeface="Dosis" pitchFamily="2" charset="0"/>
                </a:rPr>
                <a:t>WILDTIER-</a:t>
              </a:r>
            </a:p>
            <a:p>
              <a:pPr algn="ctr"/>
              <a:r>
                <a:rPr lang="de-DE" sz="2200" b="1" dirty="0">
                  <a:latin typeface="Dosis" pitchFamily="2" charset="0"/>
                </a:rPr>
                <a:t>EXPERTE</a:t>
              </a:r>
            </a:p>
          </p:txBody>
        </p:sp>
        <p:pic>
          <p:nvPicPr>
            <p:cNvPr id="5" name="Grafik 4" descr="Stern mit einfarbiger Füllung">
              <a:extLst>
                <a:ext uri="{FF2B5EF4-FFF2-40B4-BE49-F238E27FC236}">
                  <a16:creationId xmlns:a16="http://schemas.microsoft.com/office/drawing/2014/main" id="{5EC7A2BB-F5FB-447A-B69A-AA28C5FCE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062066" y="2466737"/>
              <a:ext cx="471855" cy="471855"/>
            </a:xfrm>
            <a:prstGeom prst="rect">
              <a:avLst/>
            </a:prstGeom>
          </p:spPr>
        </p:pic>
        <p:pic>
          <p:nvPicPr>
            <p:cNvPr id="6" name="Grafik 5" descr="Stern mit einfarbiger Füllung">
              <a:extLst>
                <a:ext uri="{FF2B5EF4-FFF2-40B4-BE49-F238E27FC236}">
                  <a16:creationId xmlns:a16="http://schemas.microsoft.com/office/drawing/2014/main" id="{AB222EAF-2DED-4304-BED0-91B1763B5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50769" y="2058495"/>
              <a:ext cx="471855" cy="471855"/>
            </a:xfrm>
            <a:prstGeom prst="rect">
              <a:avLst/>
            </a:prstGeom>
          </p:spPr>
        </p:pic>
        <p:pic>
          <p:nvPicPr>
            <p:cNvPr id="7" name="Grafik 6" descr="Stern mit einfarbiger Füllung">
              <a:extLst>
                <a:ext uri="{FF2B5EF4-FFF2-40B4-BE49-F238E27FC236}">
                  <a16:creationId xmlns:a16="http://schemas.microsoft.com/office/drawing/2014/main" id="{25DF1D55-8AF2-404E-88F1-C8FD3AE45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77266" y="1075745"/>
              <a:ext cx="471855" cy="471855"/>
            </a:xfrm>
            <a:prstGeom prst="rect">
              <a:avLst/>
            </a:prstGeom>
          </p:spPr>
        </p:pic>
        <p:pic>
          <p:nvPicPr>
            <p:cNvPr id="8" name="Grafik 7" descr="Stern mit einfarbiger Füllung">
              <a:extLst>
                <a:ext uri="{FF2B5EF4-FFF2-40B4-BE49-F238E27FC236}">
                  <a16:creationId xmlns:a16="http://schemas.microsoft.com/office/drawing/2014/main" id="{A6DD6318-C6AB-4435-A8D1-50EA2A733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25204" y="504419"/>
              <a:ext cx="471855" cy="471855"/>
            </a:xfrm>
            <a:prstGeom prst="rect">
              <a:avLst/>
            </a:prstGeom>
          </p:spPr>
        </p:pic>
        <p:pic>
          <p:nvPicPr>
            <p:cNvPr id="9" name="Grafik 8" descr="Stern mit einfarbiger Füllung">
              <a:extLst>
                <a:ext uri="{FF2B5EF4-FFF2-40B4-BE49-F238E27FC236}">
                  <a16:creationId xmlns:a16="http://schemas.microsoft.com/office/drawing/2014/main" id="{97FB5EDD-19E1-49B2-9ADA-A8FD2799B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84537" y="1075745"/>
              <a:ext cx="471855" cy="471855"/>
            </a:xfrm>
            <a:prstGeom prst="rect">
              <a:avLst/>
            </a:prstGeom>
          </p:spPr>
        </p:pic>
        <p:pic>
          <p:nvPicPr>
            <p:cNvPr id="10" name="Grafik 9" descr="Stern mit einfarbiger Füllung">
              <a:extLst>
                <a:ext uri="{FF2B5EF4-FFF2-40B4-BE49-F238E27FC236}">
                  <a16:creationId xmlns:a16="http://schemas.microsoft.com/office/drawing/2014/main" id="{EBD0F936-E43C-421D-A4B5-42CD25337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262672" y="1994882"/>
              <a:ext cx="471855" cy="4718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07843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EE5D760-D831-4D5F-AA02-85420DB3B04F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BE63A7DD-CB91-4F1A-81ED-C2681C4B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sp>
          <p:nvSpPr>
            <p:cNvPr id="12" name="Sprechblase: oval 11">
              <a:extLst>
                <a:ext uri="{FF2B5EF4-FFF2-40B4-BE49-F238E27FC236}">
                  <a16:creationId xmlns:a16="http://schemas.microsoft.com/office/drawing/2014/main" id="{EA4AB973-FA29-4EE5-A904-48CEFB73F34C}"/>
                </a:ext>
              </a:extLst>
            </p:cNvPr>
            <p:cNvSpPr/>
            <p:nvPr/>
          </p:nvSpPr>
          <p:spPr>
            <a:xfrm flipH="1">
              <a:off x="3281119" y="1269338"/>
              <a:ext cx="2109119" cy="1381681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55E7338C-659F-4BA9-91CF-0AFCAC86F42E}"/>
                </a:ext>
              </a:extLst>
            </p:cNvPr>
            <p:cNvSpPr txBox="1"/>
            <p:nvPr/>
          </p:nvSpPr>
          <p:spPr>
            <a:xfrm>
              <a:off x="3597014" y="1450690"/>
              <a:ext cx="1477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Machts gut, liebe Wildtier-ExpertInnen!</a:t>
              </a:r>
            </a:p>
            <a:p>
              <a:pPr algn="ctr"/>
              <a:endParaRPr lang="de-DE" dirty="0">
                <a:latin typeface="Dosis" pitchFamily="2" charset="0"/>
              </a:endParaRPr>
            </a:p>
          </p:txBody>
        </p: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23B6241F-ACDA-4571-80B7-097E6D6D3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5759" y="3045730"/>
              <a:ext cx="1318180" cy="1398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41247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B789D93-6CD1-45AA-9BC2-9C7E7038ACE8}"/>
              </a:ext>
            </a:extLst>
          </p:cNvPr>
          <p:cNvGrpSpPr/>
          <p:nvPr/>
        </p:nvGrpSpPr>
        <p:grpSpPr>
          <a:xfrm>
            <a:off x="940815" y="697232"/>
            <a:ext cx="7864376" cy="3749035"/>
            <a:chOff x="2367279" y="857656"/>
            <a:chExt cx="7864376" cy="3749035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1866533-1A8F-4BC6-BCCF-9462A4E475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7279" y="883708"/>
              <a:ext cx="7864376" cy="372298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</p:spPr>
        </p:pic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BC83BD90-4241-4CB1-A5DA-10FD498A3F9B}"/>
                </a:ext>
              </a:extLst>
            </p:cNvPr>
            <p:cNvSpPr/>
            <p:nvPr/>
          </p:nvSpPr>
          <p:spPr>
            <a:xfrm>
              <a:off x="3137568" y="857656"/>
              <a:ext cx="6323798" cy="671124"/>
            </a:xfrm>
            <a:custGeom>
              <a:avLst/>
              <a:gdLst/>
              <a:ahLst/>
              <a:cxnLst/>
              <a:rect l="l" t="t" r="r" b="b"/>
              <a:pathLst>
                <a:path w="4156364" h="4114800">
                  <a:moveTo>
                    <a:pt x="0" y="0"/>
                  </a:moveTo>
                  <a:lnTo>
                    <a:pt x="4156364" y="0"/>
                  </a:lnTo>
                  <a:lnTo>
                    <a:pt x="4156364" y="4114800"/>
                  </a:lnTo>
                  <a:lnTo>
                    <a:pt x="0" y="41148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>
                <a:lum bright="32000" contrast="-50000"/>
                <a:alphaModFix amt="94000"/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</p:spPr>
          <p:txBody>
            <a:bodyPr/>
            <a:lstStyle/>
            <a:p>
              <a:endParaRPr lang="de-DE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96FD1E25-AF24-450A-8F0E-461FEF1FA3B5}"/>
                </a:ext>
              </a:extLst>
            </p:cNvPr>
            <p:cNvSpPr txBox="1"/>
            <p:nvPr/>
          </p:nvSpPr>
          <p:spPr>
            <a:xfrm>
              <a:off x="4094481" y="935848"/>
              <a:ext cx="44441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>
                  <a:latin typeface="Dosis" pitchFamily="2" charset="0"/>
                </a:rPr>
                <a:t>Wildtieren auf der Spur</a:t>
              </a: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AE16AA65-6DDE-4D1D-9BD4-20AAB97EF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8170" y="2745199"/>
              <a:ext cx="1434542" cy="1521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1771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D16BDF3-B5A0-458A-A756-0EC2C8C4E2EE}"/>
              </a:ext>
            </a:extLst>
          </p:cNvPr>
          <p:cNvGrpSpPr/>
          <p:nvPr/>
        </p:nvGrpSpPr>
        <p:grpSpPr>
          <a:xfrm>
            <a:off x="2100203" y="325552"/>
            <a:ext cx="4857253" cy="3923065"/>
            <a:chOff x="2100203" y="325552"/>
            <a:chExt cx="4857253" cy="3923065"/>
          </a:xfrm>
        </p:grpSpPr>
        <p:pic>
          <p:nvPicPr>
            <p:cNvPr id="1026" name="Picture 2" descr="Förderung Stein- und Dohlenkrebs - Kanton Aargau">
              <a:extLst>
                <a:ext uri="{FF2B5EF4-FFF2-40B4-BE49-F238E27FC236}">
                  <a16:creationId xmlns:a16="http://schemas.microsoft.com/office/drawing/2014/main" id="{60F49973-F613-F0CF-A3D3-454C12C321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00203" y="325552"/>
              <a:ext cx="4857253" cy="392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ADEB220-5974-47BC-A3D4-1B964E4F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45488" y="390743"/>
              <a:ext cx="1318180" cy="1398325"/>
            </a:xfrm>
            <a:prstGeom prst="rect">
              <a:avLst/>
            </a:prstGeom>
          </p:spPr>
        </p:pic>
        <p:sp>
          <p:nvSpPr>
            <p:cNvPr id="10" name="Sprechblase: oval 9">
              <a:extLst>
                <a:ext uri="{FF2B5EF4-FFF2-40B4-BE49-F238E27FC236}">
                  <a16:creationId xmlns:a16="http://schemas.microsoft.com/office/drawing/2014/main" id="{B0C1A9EB-7E76-4D9D-AA8C-004343B2B5F4}"/>
                </a:ext>
              </a:extLst>
            </p:cNvPr>
            <p:cNvSpPr/>
            <p:nvPr/>
          </p:nvSpPr>
          <p:spPr>
            <a:xfrm flipH="1" flipV="1">
              <a:off x="2186544" y="2298652"/>
              <a:ext cx="2058368" cy="1578178"/>
            </a:xfrm>
            <a:prstGeom prst="wedgeEllipseCallout">
              <a:avLst>
                <a:gd name="adj1" fmla="val 2122"/>
                <a:gd name="adj2" fmla="val 8402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641278A-26E7-4AE9-B521-A4734D843B0B}"/>
                </a:ext>
              </a:extLst>
            </p:cNvPr>
            <p:cNvSpPr txBox="1"/>
            <p:nvPr/>
          </p:nvSpPr>
          <p:spPr>
            <a:xfrm>
              <a:off x="2267403" y="2539245"/>
              <a:ext cx="18966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Super! Allerdings gibt es da noch jemand ganz besonderen!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108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7B95760-6BD1-40AE-B36F-B3122D085502}"/>
              </a:ext>
            </a:extLst>
          </p:cNvPr>
          <p:cNvGrpSpPr/>
          <p:nvPr/>
        </p:nvGrpSpPr>
        <p:grpSpPr>
          <a:xfrm>
            <a:off x="2100203" y="325552"/>
            <a:ext cx="4857253" cy="3923065"/>
            <a:chOff x="2100203" y="325552"/>
            <a:chExt cx="4857253" cy="3923065"/>
          </a:xfrm>
        </p:grpSpPr>
        <p:pic>
          <p:nvPicPr>
            <p:cNvPr id="1026" name="Picture 2" descr="Förderung Stein- und Dohlenkrebs - Kanton Aargau">
              <a:extLst>
                <a:ext uri="{FF2B5EF4-FFF2-40B4-BE49-F238E27FC236}">
                  <a16:creationId xmlns:a16="http://schemas.microsoft.com/office/drawing/2014/main" id="{60F49973-F613-F0CF-A3D3-454C12C321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00203" y="325552"/>
              <a:ext cx="4857253" cy="3923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ADEB220-5974-47BC-A3D4-1B964E4F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45488" y="390743"/>
              <a:ext cx="1318180" cy="1398325"/>
            </a:xfrm>
            <a:prstGeom prst="rect">
              <a:avLst/>
            </a:prstGeom>
          </p:spPr>
        </p:pic>
        <p:sp>
          <p:nvSpPr>
            <p:cNvPr id="10" name="Sprechblase: oval 9">
              <a:extLst>
                <a:ext uri="{FF2B5EF4-FFF2-40B4-BE49-F238E27FC236}">
                  <a16:creationId xmlns:a16="http://schemas.microsoft.com/office/drawing/2014/main" id="{B0C1A9EB-7E76-4D9D-AA8C-004343B2B5F4}"/>
                </a:ext>
              </a:extLst>
            </p:cNvPr>
            <p:cNvSpPr/>
            <p:nvPr/>
          </p:nvSpPr>
          <p:spPr>
            <a:xfrm flipH="1" flipV="1">
              <a:off x="2186543" y="2298651"/>
              <a:ext cx="2144451" cy="1642483"/>
            </a:xfrm>
            <a:prstGeom prst="wedgeEllipseCallout">
              <a:avLst>
                <a:gd name="adj1" fmla="val 2122"/>
                <a:gd name="adj2" fmla="val 8402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641278A-26E7-4AE9-B521-A4734D843B0B}"/>
                </a:ext>
              </a:extLst>
            </p:cNvPr>
            <p:cNvSpPr txBox="1"/>
            <p:nvPr/>
          </p:nvSpPr>
          <p:spPr>
            <a:xfrm>
              <a:off x="2277896" y="2447095"/>
              <a:ext cx="1960952" cy="1494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Natürlich möchte ich, dass es all meinen NachbarInnen gut geht!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482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55B30AF-8967-4BE2-9697-86731B5F26BC}"/>
              </a:ext>
            </a:extLst>
          </p:cNvPr>
          <p:cNvGrpSpPr/>
          <p:nvPr/>
        </p:nvGrpSpPr>
        <p:grpSpPr>
          <a:xfrm>
            <a:off x="2115047" y="611840"/>
            <a:ext cx="4913906" cy="3919820"/>
            <a:chOff x="2115047" y="611840"/>
            <a:chExt cx="4913906" cy="391982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0428B00E-1306-235A-EDA3-47D33EABB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5047" y="611840"/>
              <a:ext cx="4913906" cy="3919820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203ACC0-C299-9A53-0442-10DAE6CB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17" b="91554" l="7840" r="96160">
                          <a14:foregroundMark x1="38080" y1="87481" x2="37920" y2="90196"/>
                          <a14:foregroundMark x1="23680" y1="81900" x2="34080" y2="81900"/>
                          <a14:foregroundMark x1="54400" y1="86727" x2="62560" y2="88084"/>
                          <a14:foregroundMark x1="55520" y1="87783" x2="62560" y2="87330"/>
                          <a14:foregroundMark x1="82080" y1="55807" x2="88960" y2="45098"/>
                          <a14:foregroundMark x1="88960" y1="45098" x2="91200" y2="31071"/>
                          <a14:foregroundMark x1="91200" y1="31071" x2="96320" y2="43741"/>
                          <a14:foregroundMark x1="96320" y1="43741" x2="93120" y2="32127"/>
                          <a14:foregroundMark x1="93120" y1="32127" x2="88480" y2="59125"/>
                          <a14:foregroundMark x1="88480" y1="59125" x2="94560" y2="48115"/>
                          <a14:foregroundMark x1="94560" y1="48115" x2="94080" y2="33635"/>
                          <a14:foregroundMark x1="94080" y1="33635" x2="89920" y2="21870"/>
                          <a14:foregroundMark x1="89920" y1="21870" x2="95680" y2="32881"/>
                          <a14:foregroundMark x1="95680" y1="32881" x2="89920" y2="22021"/>
                          <a14:foregroundMark x1="89920" y1="22021" x2="96160" y2="34087"/>
                          <a14:foregroundMark x1="96160" y1="34087" x2="94720" y2="47059"/>
                          <a14:foregroundMark x1="56160" y1="12670" x2="66880" y2="3167"/>
                          <a14:foregroundMark x1="66880" y1="3167" x2="68960" y2="11312"/>
                          <a14:foregroundMark x1="57600" y1="86576" x2="57600" y2="86576"/>
                          <a14:foregroundMark x1="55520" y1="88989" x2="59840" y2="89291"/>
                          <a14:foregroundMark x1="56320" y1="89140" x2="60160" y2="76320"/>
                          <a14:foregroundMark x1="60160" y1="76320" x2="59840" y2="89291"/>
                          <a14:foregroundMark x1="32960" y1="92006" x2="35520" y2="87330"/>
                          <a14:foregroundMark x1="9760" y1="40573" x2="9760" y2="40573"/>
                          <a14:foregroundMark x1="9760" y1="40573" x2="9920" y2="39668"/>
                          <a14:foregroundMark x1="8800" y1="41780" x2="8800" y2="41780"/>
                          <a14:foregroundMark x1="8800" y1="41780" x2="7840" y2="43891"/>
                          <a14:foregroundMark x1="9440" y1="42232" x2="9440" y2="42232"/>
                          <a14:foregroundMark x1="11200" y1="38612" x2="8160" y2="44042"/>
                          <a14:foregroundMark x1="9600" y1="40875" x2="13440" y2="36199"/>
                          <a14:foregroundMark x1="57920" y1="91252" x2="57920" y2="91252"/>
                          <a14:foregroundMark x1="57920" y1="91252" x2="56800" y2="90649"/>
                          <a14:foregroundMark x1="57440" y1="90498" x2="57440" y2="904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9136" y="3077676"/>
              <a:ext cx="1318180" cy="1398325"/>
            </a:xfrm>
            <a:prstGeom prst="rect">
              <a:avLst/>
            </a:prstGeom>
          </p:spPr>
        </p:pic>
        <p:sp>
          <p:nvSpPr>
            <p:cNvPr id="7" name="Sprechblase: oval 6">
              <a:extLst>
                <a:ext uri="{FF2B5EF4-FFF2-40B4-BE49-F238E27FC236}">
                  <a16:creationId xmlns:a16="http://schemas.microsoft.com/office/drawing/2014/main" id="{252769E3-F87B-4970-900C-491B6680237E}"/>
                </a:ext>
              </a:extLst>
            </p:cNvPr>
            <p:cNvSpPr/>
            <p:nvPr/>
          </p:nvSpPr>
          <p:spPr>
            <a:xfrm>
              <a:off x="4185349" y="1750828"/>
              <a:ext cx="1379023" cy="1005837"/>
            </a:xfrm>
            <a:prstGeom prst="wedgeEllipseCallout">
              <a:avLst>
                <a:gd name="adj1" fmla="val -52502"/>
                <a:gd name="adj2" fmla="val 59619"/>
              </a:avLst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de-DE" sz="1100" dirty="0">
                <a:latin typeface="Dosis" pitchFamily="2" charset="0"/>
                <a:ea typeface="Lexend Medium"/>
                <a:cs typeface="Calibri" panose="020F0502020204030204" pitchFamily="34" charset="0"/>
              </a:endParaRP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113A306F-BAB9-4E41-B422-BE50CAE0D7C7}"/>
                </a:ext>
              </a:extLst>
            </p:cNvPr>
            <p:cNvSpPr txBox="1"/>
            <p:nvPr/>
          </p:nvSpPr>
          <p:spPr>
            <a:xfrm>
              <a:off x="3893614" y="2065824"/>
              <a:ext cx="1962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Klasse!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3068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769802B-B8D1-445C-8590-8ED951521B0D}"/>
              </a:ext>
            </a:extLst>
          </p:cNvPr>
          <p:cNvGrpSpPr/>
          <p:nvPr/>
        </p:nvGrpSpPr>
        <p:grpSpPr>
          <a:xfrm>
            <a:off x="2990088" y="907542"/>
            <a:ext cx="3163824" cy="3163824"/>
            <a:chOff x="2990088" y="907542"/>
            <a:chExt cx="3163824" cy="3163824"/>
          </a:xfrm>
        </p:grpSpPr>
        <p:pic>
          <p:nvPicPr>
            <p:cNvPr id="3" name="Grafik 2" descr="Stern mit einfarbiger Füllung">
              <a:extLst>
                <a:ext uri="{FF2B5EF4-FFF2-40B4-BE49-F238E27FC236}">
                  <a16:creationId xmlns:a16="http://schemas.microsoft.com/office/drawing/2014/main" id="{64350D73-A69A-4A60-84FE-F013145F8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90088" y="907542"/>
              <a:ext cx="3163824" cy="316382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E125372-AD09-4B94-AF3D-EBB4D252D387}"/>
                </a:ext>
              </a:extLst>
            </p:cNvPr>
            <p:cNvSpPr txBox="1"/>
            <p:nvPr/>
          </p:nvSpPr>
          <p:spPr>
            <a:xfrm>
              <a:off x="4343400" y="2187029"/>
              <a:ext cx="120700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>
                  <a:latin typeface="Dosis" pitchFamily="2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667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AD23A7AE5D57B4F81539507C7F86DAC" ma:contentTypeVersion="11" ma:contentTypeDescription="Ein neues Dokument erstellen." ma:contentTypeScope="" ma:versionID="27fa0eb188ffdba76e878711a8ebac75">
  <xsd:schema xmlns:xsd="http://www.w3.org/2001/XMLSchema" xmlns:xs="http://www.w3.org/2001/XMLSchema" xmlns:p="http://schemas.microsoft.com/office/2006/metadata/properties" xmlns:ns2="538f4234-3dc3-4f75-9761-e152a16bb3af" xmlns:ns3="eb10e6c6-aed0-4eba-8348-024f45a32024" targetNamespace="http://schemas.microsoft.com/office/2006/metadata/properties" ma:root="true" ma:fieldsID="7152ab310bf766f5069ec8ea0b287b8a" ns2:_="" ns3:_="">
    <xsd:import namespace="538f4234-3dc3-4f75-9761-e152a16bb3af"/>
    <xsd:import namespace="eb10e6c6-aed0-4eba-8348-024f45a3202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8f4234-3dc3-4f75-9761-e152a16bb3a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9b2f548f-9b0e-42c6-84f1-402d846f67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10e6c6-aed0-4eba-8348-024f45a3202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603ff2f-8faa-4394-92d0-c2a2721c4d8d}" ma:internalName="TaxCatchAll" ma:showField="CatchAllData" ma:web="eb10e6c6-aed0-4eba-8348-024f45a320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b10e6c6-aed0-4eba-8348-024f45a32024" xsi:nil="true"/>
    <lcf76f155ced4ddcb4097134ff3c332f xmlns="538f4234-3dc3-4f75-9761-e152a16bb3af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62398E-976D-44FB-95B1-8DA67CC471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8f4234-3dc3-4f75-9761-e152a16bb3af"/>
    <ds:schemaRef ds:uri="eb10e6c6-aed0-4eba-8348-024f45a320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1772A2-1072-429A-8D7A-081249AD395A}">
  <ds:schemaRefs>
    <ds:schemaRef ds:uri="http://schemas.microsoft.com/office/2006/metadata/properties"/>
    <ds:schemaRef ds:uri="http://schemas.microsoft.com/office/infopath/2007/PartnerControls"/>
    <ds:schemaRef ds:uri="eb10e6c6-aed0-4eba-8348-024f45a32024"/>
    <ds:schemaRef ds:uri="538f4234-3dc3-4f75-9761-e152a16bb3af"/>
  </ds:schemaRefs>
</ds:datastoreItem>
</file>

<file path=customXml/itemProps3.xml><?xml version="1.0" encoding="utf-8"?>
<ds:datastoreItem xmlns:ds="http://schemas.openxmlformats.org/officeDocument/2006/customXml" ds:itemID="{F409260B-070E-499A-8C11-EE28273FA7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438</Words>
  <Application>Microsoft Office PowerPoint</Application>
  <PresentationFormat>Bildschirmpräsentation (16:9)</PresentationFormat>
  <Paragraphs>64</Paragraphs>
  <Slides>57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57</vt:i4>
      </vt:variant>
    </vt:vector>
  </HeadingPairs>
  <TitlesOfParts>
    <vt:vector size="62" baseType="lpstr">
      <vt:lpstr>Arial</vt:lpstr>
      <vt:lpstr>Calibri</vt:lpstr>
      <vt:lpstr>Calibri Light</vt:lpstr>
      <vt:lpstr>Dosis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 Mattes</dc:creator>
  <cp:lastModifiedBy>Herrmann, Lisa Marina</cp:lastModifiedBy>
  <cp:revision>53</cp:revision>
  <dcterms:created xsi:type="dcterms:W3CDTF">2022-09-25T04:41:59Z</dcterms:created>
  <dcterms:modified xsi:type="dcterms:W3CDTF">2024-11-15T14:30:20Z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297600.000000000</vt:lpwstr>
  </property>
  <property fmtid="{D5CDD505-2E9C-101B-9397-08002B2CF9AE}" pid="3" name="ContentTypeId">
    <vt:lpwstr>0x010100CAD23A7AE5D57B4F81539507C7F86DAC</vt:lpwstr>
  </property>
</Properties>
</file>