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327" r:id="rId2"/>
    <p:sldId id="284" r:id="rId3"/>
    <p:sldId id="295" r:id="rId4"/>
    <p:sldId id="395" r:id="rId5"/>
    <p:sldId id="392" r:id="rId6"/>
    <p:sldId id="332" r:id="rId7"/>
    <p:sldId id="396" r:id="rId8"/>
    <p:sldId id="397" r:id="rId9"/>
    <p:sldId id="398" r:id="rId10"/>
    <p:sldId id="337" r:id="rId11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39" autoAdjust="0"/>
    <p:restoredTop sz="88302" autoAdjust="0"/>
  </p:normalViewPr>
  <p:slideViewPr>
    <p:cSldViewPr snapToGrid="0" showGuides="1">
      <p:cViewPr>
        <p:scale>
          <a:sx n="85" d="100"/>
          <a:sy n="85" d="100"/>
        </p:scale>
        <p:origin x="1664" y="7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336748-223E-4220-BD3F-EB31AE07A4D4}" type="datetimeFigureOut">
              <a:rPr lang="de-DE" smtClean="0"/>
              <a:pPr/>
              <a:t>14.11.24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114A71-EA8B-458C-AF36-88100EF59A7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79259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14A71-EA8B-458C-AF36-88100EF59A7F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11639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14A71-EA8B-458C-AF36-88100EF59A7F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87642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14A71-EA8B-458C-AF36-88100EF59A7F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7551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14A71-EA8B-458C-AF36-88100EF59A7F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901089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14A71-EA8B-458C-AF36-88100EF59A7F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87642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14A71-EA8B-458C-AF36-88100EF59A7F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33808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14A71-EA8B-458C-AF36-88100EF59A7F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38952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114A71-EA8B-458C-AF36-88100EF59A7F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48951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3A133-1A43-4EAB-A352-8D0E9ED55BD3}" type="datetimeFigureOut">
              <a:rPr lang="de-DE" smtClean="0"/>
              <a:pPr/>
              <a:t>14.11.24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411CC-EE1E-4092-A9FD-689B28CD93B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36303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3A133-1A43-4EAB-A352-8D0E9ED55BD3}" type="datetimeFigureOut">
              <a:rPr lang="de-DE" smtClean="0"/>
              <a:pPr/>
              <a:t>14.11.24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411CC-EE1E-4092-A9FD-689B28CD93B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26102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3A133-1A43-4EAB-A352-8D0E9ED55BD3}" type="datetimeFigureOut">
              <a:rPr lang="de-DE" smtClean="0"/>
              <a:pPr/>
              <a:t>14.11.24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411CC-EE1E-4092-A9FD-689B28CD93B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52415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3A133-1A43-4EAB-A352-8D0E9ED55BD3}" type="datetimeFigureOut">
              <a:rPr lang="de-DE" smtClean="0"/>
              <a:pPr/>
              <a:t>14.11.24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411CC-EE1E-4092-A9FD-689B28CD93B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4842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2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2" y="4589466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3A133-1A43-4EAB-A352-8D0E9ED55BD3}" type="datetimeFigureOut">
              <a:rPr lang="de-DE" smtClean="0"/>
              <a:pPr/>
              <a:t>14.11.24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411CC-EE1E-4092-A9FD-689B28CD93B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52687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3A133-1A43-4EAB-A352-8D0E9ED55BD3}" type="datetimeFigureOut">
              <a:rPr lang="de-DE" smtClean="0"/>
              <a:pPr/>
              <a:t>14.11.24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411CC-EE1E-4092-A9FD-689B28CD93B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6989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9" y="365127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3" y="2505076"/>
            <a:ext cx="5183188" cy="3684588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3A133-1A43-4EAB-A352-8D0E9ED55BD3}" type="datetimeFigureOut">
              <a:rPr lang="de-DE" smtClean="0"/>
              <a:pPr/>
              <a:t>14.11.24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411CC-EE1E-4092-A9FD-689B28CD93B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62059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3A133-1A43-4EAB-A352-8D0E9ED55BD3}" type="datetimeFigureOut">
              <a:rPr lang="de-DE" smtClean="0"/>
              <a:pPr/>
              <a:t>14.11.24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411CC-EE1E-4092-A9FD-689B28CD93B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2218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3A133-1A43-4EAB-A352-8D0E9ED55BD3}" type="datetimeFigureOut">
              <a:rPr lang="de-DE" smtClean="0"/>
              <a:pPr/>
              <a:t>14.11.24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411CC-EE1E-4092-A9FD-689B28CD93B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44056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91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9" y="987427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91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3A133-1A43-4EAB-A352-8D0E9ED55BD3}" type="datetimeFigureOut">
              <a:rPr lang="de-DE" smtClean="0"/>
              <a:pPr/>
              <a:t>14.11.24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411CC-EE1E-4092-A9FD-689B28CD93B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3061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91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9" y="987427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91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3A133-1A43-4EAB-A352-8D0E9ED55BD3}" type="datetimeFigureOut">
              <a:rPr lang="de-DE" smtClean="0"/>
              <a:pPr/>
              <a:t>14.11.24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411CC-EE1E-4092-A9FD-689B28CD93B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05600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3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3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3A133-1A43-4EAB-A352-8D0E9ED55BD3}" type="datetimeFigureOut">
              <a:rPr lang="de-DE" smtClean="0"/>
              <a:pPr/>
              <a:t>14.11.24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3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4411CC-EE1E-4092-A9FD-689B28CD93B2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9187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Jasmin\bwSyncShare\Hiwi\Bounds HN\neue Bilder\Nachhaltige Mobilität\IMG_98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12192000" cy="6858000"/>
          </a:xfrm>
          <a:prstGeom prst="rect">
            <a:avLst/>
          </a:prstGeom>
          <a:noFill/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AB6CE3AF-6F83-73E2-88F0-2BFB719B3772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53799" y="1899156"/>
            <a:ext cx="3627967" cy="1718790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CAB227BE-4875-7CFD-AEFE-609DEAAF4E56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245571" y="770354"/>
            <a:ext cx="4870333" cy="2658646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D8D81BF3-5815-0817-F55D-98BCFF4E0BB8}"/>
              </a:ext>
            </a:extLst>
          </p:cNvPr>
          <p:cNvSpPr txBox="1"/>
          <p:nvPr/>
        </p:nvSpPr>
        <p:spPr>
          <a:xfrm>
            <a:off x="-110404" y="1388175"/>
            <a:ext cx="411192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de-DE" sz="3600" dirty="0">
                <a:latin typeface="Dosis" pitchFamily="2" charset="0"/>
              </a:rPr>
              <a:t>Morgens ist hier immer besonders </a:t>
            </a:r>
            <a:br>
              <a:rPr lang="de-DE" sz="3600" dirty="0">
                <a:latin typeface="Dosis" pitchFamily="2" charset="0"/>
              </a:rPr>
            </a:br>
            <a:r>
              <a:rPr lang="de-DE" sz="3600" dirty="0">
                <a:latin typeface="Dosis" pitchFamily="2" charset="0"/>
              </a:rPr>
              <a:t>viel los…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9AE13BF9-157D-0173-743C-2BF6FD0E967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070"/>
          <a:stretch/>
        </p:blipFill>
        <p:spPr>
          <a:xfrm>
            <a:off x="5937555" y="2655542"/>
            <a:ext cx="2470825" cy="4202457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B68E5F59-9B8A-0651-FEFA-2BB859158DD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552"/>
          <a:stretch/>
        </p:blipFill>
        <p:spPr>
          <a:xfrm>
            <a:off x="3846133" y="2758551"/>
            <a:ext cx="2271632" cy="4099449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7B6EB358-1F5E-E5DB-AEEE-A3CF6EF52E58}"/>
              </a:ext>
            </a:extLst>
          </p:cNvPr>
          <p:cNvSpPr txBox="1"/>
          <p:nvPr/>
        </p:nvSpPr>
        <p:spPr>
          <a:xfrm>
            <a:off x="8683263" y="2130697"/>
            <a:ext cx="269051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de-DE" sz="3600" dirty="0">
                <a:latin typeface="Dosis" pitchFamily="2" charset="0"/>
              </a:rPr>
              <a:t>Da hast du recht!</a:t>
            </a:r>
          </a:p>
        </p:txBody>
      </p:sp>
    </p:spTree>
    <p:extLst>
      <p:ext uri="{BB962C8B-B14F-4D97-AF65-F5344CB8AC3E}">
        <p14:creationId xmlns:p14="http://schemas.microsoft.com/office/powerpoint/2010/main" val="13796178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Jasmin\bwSyncAndShare\Hiwi (Jan Hiller)\Bounds HN Weiterentwicklung 19-20\Bound Nachhaltige Mobilität Heilbronn\Bilder\eigene Fotos\img_02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FDFA94F9-EF6E-857C-3659-92444B48FF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010"/>
          <a:stretch/>
        </p:blipFill>
        <p:spPr>
          <a:xfrm>
            <a:off x="4113305" y="2400970"/>
            <a:ext cx="3193542" cy="4457030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1110DAFB-F8B1-40A5-0544-269D152030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155"/>
          <a:stretch/>
        </p:blipFill>
        <p:spPr>
          <a:xfrm>
            <a:off x="747491" y="2067998"/>
            <a:ext cx="2791206" cy="4790002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6F34B593-F172-D4CD-B016-9DA08A1E0F9A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9850" y="576196"/>
            <a:ext cx="5689454" cy="3309657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9864D81C-66D7-83C7-DA28-9AA497347D74}"/>
              </a:ext>
            </a:extLst>
          </p:cNvPr>
          <p:cNvSpPr txBox="1"/>
          <p:nvPr/>
        </p:nvSpPr>
        <p:spPr>
          <a:xfrm>
            <a:off x="6361695" y="1064148"/>
            <a:ext cx="483163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>
                <a:latin typeface="Dosis" pitchFamily="2" charset="0"/>
              </a:rPr>
              <a:t>Stellt euch vor, der </a:t>
            </a:r>
            <a:br>
              <a:rPr lang="de-DE" sz="3600" dirty="0">
                <a:latin typeface="Dosis" pitchFamily="2" charset="0"/>
              </a:rPr>
            </a:br>
            <a:r>
              <a:rPr lang="de-DE" sz="3600" dirty="0">
                <a:latin typeface="Dosis" pitchFamily="2" charset="0"/>
              </a:rPr>
              <a:t>Zug aus Stuttgart hatte Verspätung und euer Bus fährt gleich ab.</a:t>
            </a:r>
          </a:p>
        </p:txBody>
      </p:sp>
    </p:spTree>
    <p:extLst>
      <p:ext uri="{BB962C8B-B14F-4D97-AF65-F5344CB8AC3E}">
        <p14:creationId xmlns:p14="http://schemas.microsoft.com/office/powerpoint/2010/main" val="78986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Jasmin\Desktop\Hauptbahnhof zugeschnitt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99851"/>
            <a:ext cx="12556033" cy="7257851"/>
          </a:xfrm>
          <a:prstGeom prst="rect">
            <a:avLst/>
          </a:prstGeom>
          <a:noFill/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B38CE34C-40EA-80A3-DB68-8F8899BB9FC9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2176" y="1662340"/>
            <a:ext cx="4689555" cy="2221729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C6C51C7F-73CE-2A8C-471B-66E1BDC4AC30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173" y="770214"/>
            <a:ext cx="5705576" cy="2617890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61E13AF0-089E-1B6A-E2E0-8E36F3B11B72}"/>
              </a:ext>
            </a:extLst>
          </p:cNvPr>
          <p:cNvSpPr txBox="1"/>
          <p:nvPr/>
        </p:nvSpPr>
        <p:spPr>
          <a:xfrm>
            <a:off x="2218426" y="1201996"/>
            <a:ext cx="46594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de-DE" sz="3600" dirty="0">
                <a:latin typeface="Dosis" pitchFamily="2" charset="0"/>
              </a:rPr>
              <a:t>Lasst uns gemeinsam den Bahnhof unter die Lupe nehmen!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FD6C419A-6A5F-4343-1F8F-675E420D188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307"/>
          <a:stretch/>
        </p:blipFill>
        <p:spPr>
          <a:xfrm>
            <a:off x="5106993" y="2764282"/>
            <a:ext cx="2980944" cy="4093718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FC1FFA66-7AFF-6DFA-265B-FA921988A56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599"/>
          <a:stretch/>
        </p:blipFill>
        <p:spPr>
          <a:xfrm>
            <a:off x="-142877" y="2167030"/>
            <a:ext cx="2791206" cy="4690970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306BF532-3D15-6956-B27D-9F798714A7C2}"/>
              </a:ext>
            </a:extLst>
          </p:cNvPr>
          <p:cNvSpPr txBox="1"/>
          <p:nvPr/>
        </p:nvSpPr>
        <p:spPr>
          <a:xfrm>
            <a:off x="8230814" y="2187775"/>
            <a:ext cx="34895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de-DE" sz="3600" dirty="0">
                <a:latin typeface="Dosis" pitchFamily="2" charset="0"/>
              </a:rPr>
              <a:t>Die Karte navigiert euch dort hin.</a:t>
            </a:r>
          </a:p>
        </p:txBody>
      </p:sp>
    </p:spTree>
    <p:extLst>
      <p:ext uri="{BB962C8B-B14F-4D97-AF65-F5344CB8AC3E}">
        <p14:creationId xmlns:p14="http://schemas.microsoft.com/office/powerpoint/2010/main" val="789861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Jasmin\Desktop\Hauptbahnhof zugeschnitte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399851"/>
            <a:ext cx="12556033" cy="7257851"/>
          </a:xfrm>
          <a:prstGeom prst="rect">
            <a:avLst/>
          </a:prstGeom>
          <a:noFill/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E73C9874-3FFD-8359-650C-2A85D545C2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563"/>
          <a:stretch/>
        </p:blipFill>
        <p:spPr>
          <a:xfrm>
            <a:off x="3584199" y="2850378"/>
            <a:ext cx="2791206" cy="4007622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75D37E36-4CC7-4B99-D851-F3AAF1825F96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82354" y="1415696"/>
            <a:ext cx="4815158" cy="2715016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F22616D9-636E-7CF9-E89F-9F13661AA8C7}"/>
              </a:ext>
            </a:extLst>
          </p:cNvPr>
          <p:cNvSpPr txBox="1"/>
          <p:nvPr/>
        </p:nvSpPr>
        <p:spPr>
          <a:xfrm>
            <a:off x="252716" y="1998526"/>
            <a:ext cx="368512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de-DE" sz="3600" dirty="0">
                <a:latin typeface="Dosis" pitchFamily="2" charset="0"/>
              </a:rPr>
              <a:t>Schön, dass ihr </a:t>
            </a:r>
            <a:br>
              <a:rPr lang="de-DE" sz="3600" dirty="0">
                <a:latin typeface="Dosis" pitchFamily="2" charset="0"/>
              </a:rPr>
            </a:br>
            <a:r>
              <a:rPr lang="de-DE" sz="3600" dirty="0">
                <a:latin typeface="Dosis" pitchFamily="2" charset="0"/>
              </a:rPr>
              <a:t>den Bahnhof </a:t>
            </a:r>
            <a:br>
              <a:rPr lang="de-DE" sz="3600" dirty="0">
                <a:latin typeface="Dosis" pitchFamily="2" charset="0"/>
              </a:rPr>
            </a:br>
            <a:r>
              <a:rPr lang="de-DE" sz="3600" dirty="0">
                <a:latin typeface="Dosis" pitchFamily="2" charset="0"/>
              </a:rPr>
              <a:t>gefunden habt!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72643210-81C6-38F8-ADB7-80426E3847D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563"/>
          <a:stretch/>
        </p:blipFill>
        <p:spPr>
          <a:xfrm>
            <a:off x="5778850" y="2875689"/>
            <a:ext cx="2980944" cy="4007622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4FB6C891-F16E-256E-B08D-EAEB8B1A4532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7229" y="1518181"/>
            <a:ext cx="4689555" cy="2715016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57D39F30-1FD7-49CE-027C-B4408DA3D1D0}"/>
              </a:ext>
            </a:extLst>
          </p:cNvPr>
          <p:cNvSpPr txBox="1"/>
          <p:nvPr/>
        </p:nvSpPr>
        <p:spPr>
          <a:xfrm>
            <a:off x="8196528" y="2189072"/>
            <a:ext cx="37427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de-DE" sz="3600" dirty="0">
                <a:latin typeface="Dosis" pitchFamily="2" charset="0"/>
              </a:rPr>
              <a:t>Hier sind ganz schön viele Menschen unterwegs.</a:t>
            </a:r>
          </a:p>
        </p:txBody>
      </p:sp>
    </p:spTree>
    <p:extLst>
      <p:ext uri="{BB962C8B-B14F-4D97-AF65-F5344CB8AC3E}">
        <p14:creationId xmlns:p14="http://schemas.microsoft.com/office/powerpoint/2010/main" val="2052159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Jasmin\Desktop\Hauptbahnhof zugeschnitte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399851"/>
            <a:ext cx="12556033" cy="7257851"/>
          </a:xfrm>
          <a:prstGeom prst="rect">
            <a:avLst/>
          </a:prstGeom>
          <a:noFill/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75D37E36-4CC7-4B99-D851-F3AAF1825F96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63147" y="1035656"/>
            <a:ext cx="5532681" cy="2952992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F22616D9-636E-7CF9-E89F-9F13661AA8C7}"/>
              </a:ext>
            </a:extLst>
          </p:cNvPr>
          <p:cNvSpPr txBox="1"/>
          <p:nvPr/>
        </p:nvSpPr>
        <p:spPr>
          <a:xfrm>
            <a:off x="363235" y="1539580"/>
            <a:ext cx="47236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de-DE" sz="3600" dirty="0">
                <a:latin typeface="Dosis" pitchFamily="2" charset="0"/>
              </a:rPr>
              <a:t>Vielen Menschen kommen hier an – viele Menschen fahren ab. 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72643210-81C6-38F8-ADB7-80426E3847D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240"/>
          <a:stretch/>
        </p:blipFill>
        <p:spPr>
          <a:xfrm>
            <a:off x="9575089" y="2416743"/>
            <a:ext cx="2980944" cy="4441257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E73C9874-3FFD-8359-650C-2A85D545C23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437"/>
          <a:stretch/>
        </p:blipFill>
        <p:spPr>
          <a:xfrm>
            <a:off x="4827028" y="2773204"/>
            <a:ext cx="2791206" cy="4084796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07E93FEF-7F36-8DF3-CA79-EB3B948C4E01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291094" y="1253661"/>
            <a:ext cx="4467364" cy="2326164"/>
          </a:xfrm>
          <a:prstGeom prst="rect">
            <a:avLst/>
          </a:prstGeom>
        </p:spPr>
      </p:pic>
      <p:sp>
        <p:nvSpPr>
          <p:cNvPr id="3" name="Textfeld 2">
            <a:extLst>
              <a:ext uri="{FF2B5EF4-FFF2-40B4-BE49-F238E27FC236}">
                <a16:creationId xmlns:a16="http://schemas.microsoft.com/office/drawing/2014/main" id="{2B56E0E6-3B31-1096-D4BB-B84A3BAD1B72}"/>
              </a:ext>
            </a:extLst>
          </p:cNvPr>
          <p:cNvSpPr txBox="1"/>
          <p:nvPr/>
        </p:nvSpPr>
        <p:spPr>
          <a:xfrm>
            <a:off x="6480508" y="1816578"/>
            <a:ext cx="37427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de-DE" sz="3600" dirty="0">
                <a:latin typeface="Dosis" pitchFamily="2" charset="0"/>
              </a:rPr>
              <a:t>Hier ist also immer was los!</a:t>
            </a:r>
          </a:p>
        </p:txBody>
      </p:sp>
    </p:spTree>
    <p:extLst>
      <p:ext uri="{BB962C8B-B14F-4D97-AF65-F5344CB8AC3E}">
        <p14:creationId xmlns:p14="http://schemas.microsoft.com/office/powerpoint/2010/main" val="734761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Jasmin\Desktop\Hauptbahnhof zugeschnitte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399851"/>
            <a:ext cx="12556033" cy="7257851"/>
          </a:xfrm>
          <a:prstGeom prst="rect">
            <a:avLst/>
          </a:prstGeom>
          <a:noFill/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75D37E36-4CC7-4B99-D851-F3AAF1825F96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75780" y="1840771"/>
            <a:ext cx="4489009" cy="2157791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F22616D9-636E-7CF9-E89F-9F13661AA8C7}"/>
              </a:ext>
            </a:extLst>
          </p:cNvPr>
          <p:cNvSpPr txBox="1"/>
          <p:nvPr/>
        </p:nvSpPr>
        <p:spPr>
          <a:xfrm>
            <a:off x="625524" y="2319501"/>
            <a:ext cx="36851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de-DE" sz="3600" dirty="0">
                <a:latin typeface="Dosis" pitchFamily="2" charset="0"/>
              </a:rPr>
              <a:t>Viele Menschen – viel Verkehr!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72643210-81C6-38F8-ADB7-80426E3847D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437"/>
          <a:stretch/>
        </p:blipFill>
        <p:spPr>
          <a:xfrm>
            <a:off x="6580060" y="2773204"/>
            <a:ext cx="2980944" cy="4084796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E73C9874-3FFD-8359-650C-2A85D545C23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0437"/>
          <a:stretch/>
        </p:blipFill>
        <p:spPr>
          <a:xfrm>
            <a:off x="3774770" y="2773204"/>
            <a:ext cx="2791206" cy="4084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5218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Jasmin\Desktop\Hauptbahnhof zugeschnitte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399851"/>
            <a:ext cx="12556033" cy="7257851"/>
          </a:xfrm>
          <a:prstGeom prst="rect">
            <a:avLst/>
          </a:prstGeom>
          <a:noFill/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42FDE2C4-76B6-A28C-7EF9-C6E838E6879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535"/>
          <a:stretch/>
        </p:blipFill>
        <p:spPr>
          <a:xfrm>
            <a:off x="4950214" y="3191384"/>
            <a:ext cx="3193542" cy="3666616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C96F7604-3558-0818-EFCF-AFCC87141F9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680"/>
          <a:stretch/>
        </p:blipFill>
        <p:spPr>
          <a:xfrm>
            <a:off x="1584400" y="2858412"/>
            <a:ext cx="2791206" cy="3999588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30B5E259-9FA7-391B-8CF9-DF1890CCEAC8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9769" y="1729445"/>
            <a:ext cx="6078732" cy="2923878"/>
          </a:xfrm>
          <a:prstGeom prst="rect">
            <a:avLst/>
          </a:prstGeom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5FF01273-FC9D-F664-32EB-2DF5BC194E0E}"/>
              </a:ext>
            </a:extLst>
          </p:cNvPr>
          <p:cNvSpPr txBox="1"/>
          <p:nvPr/>
        </p:nvSpPr>
        <p:spPr>
          <a:xfrm>
            <a:off x="7217022" y="2326859"/>
            <a:ext cx="49624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>
                <a:latin typeface="Dosis" pitchFamily="2" charset="0"/>
              </a:rPr>
              <a:t>Wie gehen Städte wie Heilbronn mit den Verkehrsproblemen um?</a:t>
            </a:r>
          </a:p>
        </p:txBody>
      </p:sp>
    </p:spTree>
    <p:extLst>
      <p:ext uri="{BB962C8B-B14F-4D97-AF65-F5344CB8AC3E}">
        <p14:creationId xmlns:p14="http://schemas.microsoft.com/office/powerpoint/2010/main" val="2052159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Jasmin\Desktop\Hauptbahnhof zugeschnitte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399851"/>
            <a:ext cx="12556033" cy="7257851"/>
          </a:xfrm>
          <a:prstGeom prst="rect">
            <a:avLst/>
          </a:prstGeom>
          <a:noFill/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75D37E36-4CC7-4B99-D851-F3AAF1825F96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-356642" y="454893"/>
            <a:ext cx="5317418" cy="3301138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F22616D9-636E-7CF9-E89F-9F13661AA8C7}"/>
              </a:ext>
            </a:extLst>
          </p:cNvPr>
          <p:cNvSpPr txBox="1"/>
          <p:nvPr/>
        </p:nvSpPr>
        <p:spPr>
          <a:xfrm>
            <a:off x="-37011" y="1351628"/>
            <a:ext cx="424653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de-DE" sz="3600" dirty="0">
                <a:latin typeface="Dosis" pitchFamily="2" charset="0"/>
              </a:rPr>
              <a:t>Städte stehen also vor großen Heraus-forderungen!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67D9CF0A-4EA1-778E-339E-BA72057F1BC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249"/>
          <a:stretch/>
        </p:blipFill>
        <p:spPr>
          <a:xfrm>
            <a:off x="3709252" y="2554545"/>
            <a:ext cx="3337560" cy="4303455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C13E7046-6D7E-6BEE-8DBF-0FF7CB61AF6B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1037" y="-487533"/>
            <a:ext cx="5470963" cy="3301138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623B98B3-F0E9-3F65-3054-9F6F777505F9}"/>
              </a:ext>
            </a:extLst>
          </p:cNvPr>
          <p:cNvSpPr txBox="1"/>
          <p:nvPr/>
        </p:nvSpPr>
        <p:spPr>
          <a:xfrm>
            <a:off x="7264112" y="18947"/>
            <a:ext cx="46635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>
                <a:latin typeface="Dosis" pitchFamily="2" charset="0"/>
              </a:rPr>
              <a:t>Wir alle können helfen, wenn wir nachhaltige Verkehrsmittel nutzen.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72643210-81C6-38F8-ADB7-80426E3847D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249"/>
          <a:stretch/>
        </p:blipFill>
        <p:spPr>
          <a:xfrm>
            <a:off x="7714326" y="2570755"/>
            <a:ext cx="2980944" cy="430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1155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Jasmin\Desktop\Hauptbahnhof zugeschnitte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99926"/>
            <a:ext cx="12556033" cy="7257851"/>
          </a:xfrm>
          <a:prstGeom prst="rect">
            <a:avLst/>
          </a:prstGeom>
          <a:noFill/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75D37E36-4CC7-4B99-D851-F3AAF1825F96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00832" y="887886"/>
            <a:ext cx="5098093" cy="2987276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F22616D9-636E-7CF9-E89F-9F13661AA8C7}"/>
              </a:ext>
            </a:extLst>
          </p:cNvPr>
          <p:cNvSpPr txBox="1"/>
          <p:nvPr/>
        </p:nvSpPr>
        <p:spPr>
          <a:xfrm>
            <a:off x="565030" y="1579517"/>
            <a:ext cx="424653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de-DE" sz="3600" dirty="0">
                <a:latin typeface="Dosis" pitchFamily="2" charset="0"/>
              </a:rPr>
              <a:t>Aber ist der Bahnhof auch für jeden und jede gut nutzbar?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67D9CF0A-4EA1-778E-339E-BA72057F1BC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648"/>
          <a:stretch/>
        </p:blipFill>
        <p:spPr>
          <a:xfrm>
            <a:off x="4609236" y="2576102"/>
            <a:ext cx="3337560" cy="4481823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72643210-81C6-38F8-ADB7-80426E3847D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485"/>
          <a:stretch/>
        </p:blipFill>
        <p:spPr>
          <a:xfrm>
            <a:off x="7714326" y="2770680"/>
            <a:ext cx="2980944" cy="4287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2367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Jasmin\Desktop\Hauptbahnhof zugeschnitte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99926"/>
            <a:ext cx="12556033" cy="7257851"/>
          </a:xfrm>
          <a:prstGeom prst="rect">
            <a:avLst/>
          </a:prstGeom>
          <a:noFill/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67D9CF0A-4EA1-778E-339E-BA72057F1B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063"/>
          <a:stretch/>
        </p:blipFill>
        <p:spPr>
          <a:xfrm>
            <a:off x="1363230" y="2741746"/>
            <a:ext cx="3337560" cy="4316179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72643210-81C6-38F8-ADB7-80426E3847D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765"/>
          <a:stretch/>
        </p:blipFill>
        <p:spPr>
          <a:xfrm>
            <a:off x="4573076" y="2721286"/>
            <a:ext cx="2980944" cy="4336639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CC3CF20B-F598-7091-FA25-1A044FCDDAD4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9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3585" y="1066715"/>
            <a:ext cx="5012709" cy="2974875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623B98B3-F0E9-3F65-3054-9F6F777505F9}"/>
              </a:ext>
            </a:extLst>
          </p:cNvPr>
          <p:cNvSpPr txBox="1"/>
          <p:nvPr/>
        </p:nvSpPr>
        <p:spPr>
          <a:xfrm>
            <a:off x="7482152" y="1674673"/>
            <a:ext cx="35834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600" dirty="0">
                <a:latin typeface="Dosis" pitchFamily="2" charset="0"/>
              </a:rPr>
              <a:t>Seid ihr bereit für einen kleinen Praxistest?</a:t>
            </a:r>
          </a:p>
        </p:txBody>
      </p:sp>
    </p:spTree>
    <p:extLst>
      <p:ext uri="{BB962C8B-B14F-4D97-AF65-F5344CB8AC3E}">
        <p14:creationId xmlns:p14="http://schemas.microsoft.com/office/powerpoint/2010/main" val="29517419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148</Words>
  <Application>Microsoft Macintosh PowerPoint</Application>
  <PresentationFormat>Breitbild</PresentationFormat>
  <Paragraphs>23</Paragraphs>
  <Slides>10</Slides>
  <Notes>8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Dosis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Moritz Hagel</dc:creator>
  <cp:lastModifiedBy>Jule Roßkopf</cp:lastModifiedBy>
  <cp:revision>281</cp:revision>
  <dcterms:created xsi:type="dcterms:W3CDTF">2017-12-18T15:08:49Z</dcterms:created>
  <dcterms:modified xsi:type="dcterms:W3CDTF">2024-11-14T07:36:22Z</dcterms:modified>
</cp:coreProperties>
</file>