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32" r:id="rId2"/>
    <p:sldId id="309" r:id="rId3"/>
    <p:sldId id="335" r:id="rId4"/>
    <p:sldId id="337" r:id="rId5"/>
    <p:sldId id="338" r:id="rId6"/>
    <p:sldId id="336" r:id="rId7"/>
    <p:sldId id="340" r:id="rId8"/>
    <p:sldId id="341" r:id="rId9"/>
    <p:sldId id="342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5971B988-39F3-E445-8A40-062B04E2C873}">
          <p14:sldIdLst>
            <p14:sldId id="332"/>
            <p14:sldId id="309"/>
            <p14:sldId id="335"/>
            <p14:sldId id="337"/>
            <p14:sldId id="338"/>
            <p14:sldId id="336"/>
            <p14:sldId id="340"/>
            <p14:sldId id="341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A64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9" autoAdjust="0"/>
    <p:restoredTop sz="88235" autoAdjust="0"/>
  </p:normalViewPr>
  <p:slideViewPr>
    <p:cSldViewPr snapToGrid="0" showGuides="1">
      <p:cViewPr>
        <p:scale>
          <a:sx n="85" d="100"/>
          <a:sy n="85" d="100"/>
        </p:scale>
        <p:origin x="1592" y="7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36748-223E-4220-BD3F-EB31AE07A4D4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114A71-EA8B-458C-AF36-88100EF59A7F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7925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3630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102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524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4842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268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6989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6205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221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4405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306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60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53A133-1A43-4EAB-A352-8D0E9ED55BD3}" type="datetimeFigureOut">
              <a:rPr lang="de-DE" smtClean="0"/>
              <a:pPr/>
              <a:t>14.11.24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411CC-EE1E-4092-A9FD-689B28CD93B2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918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7BF6481-FF3C-BACF-C652-16E5DEB807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738" y="490032"/>
            <a:ext cx="2511838" cy="587793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A097EC12-87C9-3621-DD5C-C025187DCC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467" y="771896"/>
            <a:ext cx="2361542" cy="559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64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543"/>
          <a:stretch/>
        </p:blipFill>
        <p:spPr>
          <a:xfrm>
            <a:off x="0" y="-76200"/>
            <a:ext cx="12251017" cy="693420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B1C1EF54-18C8-6026-F10A-A44F0225C759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229" y="296883"/>
            <a:ext cx="5068637" cy="247003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35F365D-64B2-D877-75BF-CFD0581F36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322" y="2462842"/>
            <a:ext cx="2756619" cy="644069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28BCD0D-A822-9A95-D6F5-521261E87D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7" y="1968432"/>
            <a:ext cx="2963603" cy="693510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D5159E74-8517-A048-20F1-FBB023C15A55}"/>
              </a:ext>
            </a:extLst>
          </p:cNvPr>
          <p:cNvSpPr txBox="1"/>
          <p:nvPr/>
        </p:nvSpPr>
        <p:spPr>
          <a:xfrm>
            <a:off x="4180980" y="931736"/>
            <a:ext cx="3426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latin typeface="Dosis" pitchFamily="2" charset="0"/>
              </a:rPr>
              <a:t>Auf dem Parkplatz ist echt einiges los!</a:t>
            </a:r>
          </a:p>
        </p:txBody>
      </p:sp>
    </p:spTree>
    <p:extLst>
      <p:ext uri="{BB962C8B-B14F-4D97-AF65-F5344CB8AC3E}">
        <p14:creationId xmlns:p14="http://schemas.microsoft.com/office/powerpoint/2010/main" val="1945098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543"/>
          <a:stretch/>
        </p:blipFill>
        <p:spPr>
          <a:xfrm>
            <a:off x="0" y="-76200"/>
            <a:ext cx="12251017" cy="69342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35F365D-64B2-D877-75BF-CFD0581F3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322" y="2462842"/>
            <a:ext cx="2756619" cy="644069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28BCD0D-A822-9A95-D6F5-521261E87D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7" y="1968432"/>
            <a:ext cx="2963603" cy="693510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25D0B19-13B1-5092-5278-611658A91D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7829" y="497362"/>
            <a:ext cx="4957755" cy="217944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EA9C428-6842-3EA1-DBD2-6E51B051F70A}"/>
              </a:ext>
            </a:extLst>
          </p:cNvPr>
          <p:cNvSpPr txBox="1"/>
          <p:nvPr/>
        </p:nvSpPr>
        <p:spPr>
          <a:xfrm>
            <a:off x="3745644" y="922482"/>
            <a:ext cx="34266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latin typeface="Dosis" pitchFamily="2" charset="0"/>
              </a:rPr>
              <a:t>…schaut euch mal ganz genau um!</a:t>
            </a:r>
          </a:p>
          <a:p>
            <a:pPr algn="ctr"/>
            <a:r>
              <a:rPr lang="de-DE" sz="3600" dirty="0">
                <a:latin typeface="Dosis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617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543"/>
          <a:stretch/>
        </p:blipFill>
        <p:spPr>
          <a:xfrm>
            <a:off x="0" y="-76200"/>
            <a:ext cx="12251017" cy="69342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28BCD0D-A822-9A95-D6F5-521261E87D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7" y="1968432"/>
            <a:ext cx="2963603" cy="693510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844203F-4295-0EF8-AB9C-5D5451D0D0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991" y="2462842"/>
            <a:ext cx="2449025" cy="5617029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A9F985A-04BC-261C-7B79-8605C6B082B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229" y="296883"/>
            <a:ext cx="5068637" cy="247003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0D2CFE4-D81B-9096-5BF1-22293B4DCA33}"/>
              </a:ext>
            </a:extLst>
          </p:cNvPr>
          <p:cNvSpPr txBox="1"/>
          <p:nvPr/>
        </p:nvSpPr>
        <p:spPr>
          <a:xfrm>
            <a:off x="4039090" y="870181"/>
            <a:ext cx="34266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Dosis" pitchFamily="2" charset="0"/>
              </a:rPr>
              <a:t>Kommt mit zur grünen Oase!</a:t>
            </a:r>
          </a:p>
        </p:txBody>
      </p:sp>
    </p:spTree>
    <p:extLst>
      <p:ext uri="{BB962C8B-B14F-4D97-AF65-F5344CB8AC3E}">
        <p14:creationId xmlns:p14="http://schemas.microsoft.com/office/powerpoint/2010/main" val="2924043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DSC_03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91FDA2F8-2061-C226-9320-2895A7A97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7" y="1968432"/>
            <a:ext cx="2963603" cy="693510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B02DD66E-D2A9-3826-D327-6ABD2BB47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769" y="2640958"/>
            <a:ext cx="2449025" cy="561702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E0BA381-D521-030A-6F13-097883A73BF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327" y="178114"/>
            <a:ext cx="5197661" cy="270757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9A652FA5-A1B8-539A-FB59-98918765DC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888" y="614645"/>
            <a:ext cx="4335231" cy="270757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0DF02FDA-09E6-8346-2483-F0079CBD7687}"/>
              </a:ext>
            </a:extLst>
          </p:cNvPr>
          <p:cNvSpPr txBox="1"/>
          <p:nvPr/>
        </p:nvSpPr>
        <p:spPr>
          <a:xfrm>
            <a:off x="3627960" y="430430"/>
            <a:ext cx="40877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Dosis" pitchFamily="2" charset="0"/>
              </a:rPr>
              <a:t>Herzlich willkommen in der Grünen Oase.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E717331-63DD-E866-D00D-299B2ED3A07C}"/>
              </a:ext>
            </a:extLst>
          </p:cNvPr>
          <p:cNvSpPr txBox="1"/>
          <p:nvPr/>
        </p:nvSpPr>
        <p:spPr>
          <a:xfrm>
            <a:off x="8337255" y="1045983"/>
            <a:ext cx="37054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Dosis" pitchFamily="2" charset="0"/>
              </a:rPr>
              <a:t>Hier fühle ich mich direkt wohl!</a:t>
            </a:r>
          </a:p>
        </p:txBody>
      </p:sp>
    </p:spTree>
    <p:extLst>
      <p:ext uri="{BB962C8B-B14F-4D97-AF65-F5344CB8AC3E}">
        <p14:creationId xmlns:p14="http://schemas.microsoft.com/office/powerpoint/2010/main" val="1247158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543"/>
          <a:stretch/>
        </p:blipFill>
        <p:spPr>
          <a:xfrm>
            <a:off x="0" y="-76200"/>
            <a:ext cx="12251017" cy="69342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35F365D-64B2-D877-75BF-CFD0581F36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322" y="2462842"/>
            <a:ext cx="2756619" cy="644069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28BCD0D-A822-9A95-D6F5-521261E87D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87" y="1968432"/>
            <a:ext cx="2963603" cy="693510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25D0B19-13B1-5092-5278-611658A91D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7829" y="409954"/>
            <a:ext cx="4957755" cy="224537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5DC43EB-9EA3-B579-01BE-453B397826FA}"/>
              </a:ext>
            </a:extLst>
          </p:cNvPr>
          <p:cNvSpPr txBox="1"/>
          <p:nvPr/>
        </p:nvSpPr>
        <p:spPr>
          <a:xfrm>
            <a:off x="3591474" y="807858"/>
            <a:ext cx="37054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atin typeface="Dosis" pitchFamily="2" charset="0"/>
              </a:rPr>
              <a:t>Nun ist eure Meinung gefragt!</a:t>
            </a:r>
          </a:p>
        </p:txBody>
      </p:sp>
    </p:spTree>
    <p:extLst>
      <p:ext uri="{BB962C8B-B14F-4D97-AF65-F5344CB8AC3E}">
        <p14:creationId xmlns:p14="http://schemas.microsoft.com/office/powerpoint/2010/main" val="1035751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7873"/>
            <a:ext cx="12192000" cy="687587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577B34E-E025-989F-237B-14A1E63DDC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692" y="540418"/>
            <a:ext cx="5758721" cy="260540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E93195D-B2EC-B2BB-B49B-75AFEDF85D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970" y="2158437"/>
            <a:ext cx="2963603" cy="6935108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9F879EF-9C0B-47EF-BCF6-06818E9BB3E1}"/>
              </a:ext>
            </a:extLst>
          </p:cNvPr>
          <p:cNvSpPr txBox="1"/>
          <p:nvPr/>
        </p:nvSpPr>
        <p:spPr>
          <a:xfrm>
            <a:off x="7854103" y="873626"/>
            <a:ext cx="41119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sz="4000" dirty="0">
                <a:latin typeface="Dosis" pitchFamily="2" charset="0"/>
              </a:rPr>
              <a:t>So hat es hier in </a:t>
            </a:r>
          </a:p>
          <a:p>
            <a:pPr lvl="0" algn="ctr"/>
            <a:r>
              <a:rPr lang="de-DE" sz="4000" dirty="0">
                <a:latin typeface="Dosis" pitchFamily="2" charset="0"/>
              </a:rPr>
              <a:t>den 1960er Jahren ausgesehen!</a:t>
            </a:r>
          </a:p>
        </p:txBody>
      </p:sp>
    </p:spTree>
    <p:extLst>
      <p:ext uri="{BB962C8B-B14F-4D97-AF65-F5344CB8AC3E}">
        <p14:creationId xmlns:p14="http://schemas.microsoft.com/office/powerpoint/2010/main" val="2825452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DSC_0396.JPG">
            <a:extLst>
              <a:ext uri="{FF2B5EF4-FFF2-40B4-BE49-F238E27FC236}">
                <a16:creationId xmlns:a16="http://schemas.microsoft.com/office/drawing/2014/main" id="{CC0BDFA2-CC7B-BD40-4D60-655723F773F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F73AF132-B8C6-603D-EF9D-2A29C5D3EC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087" y="2593036"/>
            <a:ext cx="2449025" cy="561702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7FBBDDD-0F04-79EC-0E4B-4728553B0B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432" y="649813"/>
            <a:ext cx="4957755" cy="2517571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0CF55D16-FBAD-1960-ABE7-3AC236E4F5D1}"/>
              </a:ext>
            </a:extLst>
          </p:cNvPr>
          <p:cNvSpPr txBox="1"/>
          <p:nvPr/>
        </p:nvSpPr>
        <p:spPr>
          <a:xfrm>
            <a:off x="8080075" y="1189170"/>
            <a:ext cx="41119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de-DE" sz="4000" dirty="0">
                <a:latin typeface="Dosis" pitchFamily="2" charset="0"/>
              </a:rPr>
              <a:t>Und so 2010 nach der Umgestaltung!</a:t>
            </a:r>
          </a:p>
        </p:txBody>
      </p:sp>
    </p:spTree>
    <p:extLst>
      <p:ext uri="{BB962C8B-B14F-4D97-AF65-F5344CB8AC3E}">
        <p14:creationId xmlns:p14="http://schemas.microsoft.com/office/powerpoint/2010/main" val="3110699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686EBD0-D2A9-7FFA-752C-91BDC4B0F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489" y="1041219"/>
            <a:ext cx="2511838" cy="587793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6A275F1-26C0-631F-C37E-BE13105FDC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487" y="1240971"/>
            <a:ext cx="2449025" cy="5617029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F11D043-F3EC-11BD-7859-16B9387348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3583" y="118284"/>
            <a:ext cx="4957755" cy="224537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49D1672-0AA2-BDC5-8760-6515DEC45EE0}"/>
              </a:ext>
            </a:extLst>
          </p:cNvPr>
          <p:cNvSpPr txBox="1"/>
          <p:nvPr/>
        </p:nvSpPr>
        <p:spPr>
          <a:xfrm>
            <a:off x="1151824" y="640806"/>
            <a:ext cx="3705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latin typeface="Dosis" pitchFamily="2" charset="0"/>
              </a:rPr>
              <a:t>Vielen Dank für eure Ideen!</a:t>
            </a:r>
          </a:p>
        </p:txBody>
      </p:sp>
    </p:spTree>
    <p:extLst>
      <p:ext uri="{BB962C8B-B14F-4D97-AF65-F5344CB8AC3E}">
        <p14:creationId xmlns:p14="http://schemas.microsoft.com/office/powerpoint/2010/main" val="1905361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Macintosh PowerPoint</Application>
  <PresentationFormat>Breitbild</PresentationFormat>
  <Paragraphs>11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Dosis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Moritz Hagel</dc:creator>
  <cp:lastModifiedBy>Jule Roßkopf</cp:lastModifiedBy>
  <cp:revision>153</cp:revision>
  <dcterms:created xsi:type="dcterms:W3CDTF">2017-12-18T15:08:49Z</dcterms:created>
  <dcterms:modified xsi:type="dcterms:W3CDTF">2024-11-14T07:39:10Z</dcterms:modified>
</cp:coreProperties>
</file>