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311" r:id="rId2"/>
    <p:sldId id="291" r:id="rId3"/>
    <p:sldId id="292" r:id="rId4"/>
    <p:sldId id="304" r:id="rId5"/>
    <p:sldId id="305" r:id="rId6"/>
    <p:sldId id="306" r:id="rId7"/>
    <p:sldId id="307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97BFBD3B-6A00-8F49-8F9A-14DADA0DF420}">
          <p14:sldIdLst>
            <p14:sldId id="311"/>
            <p14:sldId id="291"/>
            <p14:sldId id="292"/>
            <p14:sldId id="304"/>
            <p14:sldId id="305"/>
            <p14:sldId id="306"/>
            <p14:sldId id="3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88099" autoAdjust="0"/>
  </p:normalViewPr>
  <p:slideViewPr>
    <p:cSldViewPr snapToGrid="0" showGuides="1">
      <p:cViewPr varScale="1">
        <p:scale>
          <a:sx n="100" d="100"/>
          <a:sy n="100" d="100"/>
        </p:scale>
        <p:origin x="752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36748-223E-4220-BD3F-EB31AE07A4D4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114A71-EA8B-458C-AF36-88100EF59A7F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7925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4A71-EA8B-458C-AF36-88100EF59A7F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7225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4A71-EA8B-458C-AF36-88100EF59A7F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9287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4A71-EA8B-458C-AF36-88100EF59A7F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3846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4A71-EA8B-458C-AF36-88100EF59A7F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0062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Neues Hintergrundbild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4A71-EA8B-458C-AF36-88100EF59A7F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6302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3630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6102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5241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4842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2687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6989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620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2218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4405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306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0560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9187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9FE24-F789-3F12-A3B8-1DCFCF794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282E4016-4E38-E287-1366-9CD8EC6066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54"/>
          <a:stretch/>
        </p:blipFill>
        <p:spPr>
          <a:xfrm>
            <a:off x="0" y="-1"/>
            <a:ext cx="12222255" cy="6931303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992EB2FE-D484-E68A-CD3A-9136042393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561" y="2558441"/>
            <a:ext cx="3259836" cy="68580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E0BE574C-0346-E46A-82F6-E9F205E542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867" y="2631744"/>
            <a:ext cx="34610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546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DSC_03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D09F1B2-FAC2-CC23-717D-D4C06A9A46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363" y="2059499"/>
            <a:ext cx="3204972" cy="68580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96E982C-A4BA-B1C6-C8B5-04483041A9A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5273" y="553049"/>
            <a:ext cx="4996838" cy="2213477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D287B13-C7C6-2BAC-9295-2DC27AF97EE9}"/>
              </a:ext>
            </a:extLst>
          </p:cNvPr>
          <p:cNvSpPr txBox="1"/>
          <p:nvPr/>
        </p:nvSpPr>
        <p:spPr>
          <a:xfrm>
            <a:off x="4809457" y="998069"/>
            <a:ext cx="4111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de-DE" sz="4000" dirty="0">
                <a:latin typeface="Dosis" pitchFamily="2" charset="0"/>
              </a:rPr>
              <a:t>Los geht’s zum Schillerplatz!</a:t>
            </a:r>
          </a:p>
        </p:txBody>
      </p:sp>
    </p:spTree>
    <p:extLst>
      <p:ext uri="{BB962C8B-B14F-4D97-AF65-F5344CB8AC3E}">
        <p14:creationId xmlns:p14="http://schemas.microsoft.com/office/powerpoint/2010/main" val="2036924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DSC_03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E8871717-7DFE-5B4C-9932-BBC4D72C56D7}"/>
              </a:ext>
            </a:extLst>
          </p:cNvPr>
          <p:cNvSpPr txBox="1"/>
          <p:nvPr/>
        </p:nvSpPr>
        <p:spPr>
          <a:xfrm>
            <a:off x="3344749" y="6098872"/>
            <a:ext cx="1289614" cy="707886"/>
          </a:xfrm>
          <a:prstGeom prst="rect">
            <a:avLst/>
          </a:prstGeom>
          <a:noFill/>
          <a:scene3d>
            <a:camera prst="orthographicFront">
              <a:rot lat="0" lon="21599986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de-DE" sz="4000" dirty="0">
                <a:solidFill>
                  <a:schemeClr val="accent6">
                    <a:lumMod val="75000"/>
                  </a:schemeClr>
                </a:solidFill>
                <a:latin typeface="Colonna MT" panose="04020805060202030203" pitchFamily="82" charset="0"/>
              </a:rPr>
              <a:t>B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01DD436-C116-47C5-3D88-E8AE77B1B1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035" y="3023815"/>
            <a:ext cx="3570732" cy="68580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4CC714C7-EFA2-7DCE-B58D-272BE5BAE8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97" y="2813538"/>
            <a:ext cx="2930652" cy="685800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56AA4DF-50E4-CC4F-F03F-AE22D08B879A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402" y="988141"/>
            <a:ext cx="5212200" cy="2900031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F74F12D-F632-A39D-CD92-D7B52E79CB15}"/>
              </a:ext>
            </a:extLst>
          </p:cNvPr>
          <p:cNvSpPr txBox="1"/>
          <p:nvPr/>
        </p:nvSpPr>
        <p:spPr>
          <a:xfrm>
            <a:off x="7150090" y="1468660"/>
            <a:ext cx="41119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>
                <a:latin typeface="Dosis" pitchFamily="2" charset="0"/>
              </a:rPr>
              <a:t>Schließt eure </a:t>
            </a:r>
          </a:p>
          <a:p>
            <a:pPr algn="ctr"/>
            <a:r>
              <a:rPr lang="de-DE" sz="4000" dirty="0">
                <a:latin typeface="Dosis" pitchFamily="2" charset="0"/>
              </a:rPr>
              <a:t>Augen und spitzt </a:t>
            </a:r>
          </a:p>
          <a:p>
            <a:pPr algn="ctr"/>
            <a:r>
              <a:rPr lang="de-DE" sz="4000" dirty="0">
                <a:latin typeface="Dosis" pitchFamily="2" charset="0"/>
              </a:rPr>
              <a:t>die Ohren!</a:t>
            </a:r>
          </a:p>
        </p:txBody>
      </p:sp>
    </p:spTree>
    <p:extLst>
      <p:ext uri="{BB962C8B-B14F-4D97-AF65-F5344CB8AC3E}">
        <p14:creationId xmlns:p14="http://schemas.microsoft.com/office/powerpoint/2010/main" val="1666990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DSC_03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E28D10B3-F723-812B-717A-9418607B49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558" y="2777520"/>
            <a:ext cx="3570732" cy="68580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A0B42CD8-8C77-5274-F744-580E789B39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790" y="2358256"/>
            <a:ext cx="2930652" cy="685800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9D05F8D1-C61C-A220-71FE-CB9CA52E6F24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064" y="0"/>
            <a:ext cx="5555801" cy="2997753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7B84F04-8E9F-FAF0-2428-CBADD39353E8}"/>
              </a:ext>
            </a:extLst>
          </p:cNvPr>
          <p:cNvSpPr txBox="1"/>
          <p:nvPr/>
        </p:nvSpPr>
        <p:spPr>
          <a:xfrm>
            <a:off x="5835814" y="529380"/>
            <a:ext cx="41119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>
                <a:latin typeface="Dosis" pitchFamily="2" charset="0"/>
              </a:rPr>
              <a:t>Macht eine kurze Aufnahme vom Straßenlärm.</a:t>
            </a:r>
          </a:p>
        </p:txBody>
      </p:sp>
    </p:spTree>
    <p:extLst>
      <p:ext uri="{BB962C8B-B14F-4D97-AF65-F5344CB8AC3E}">
        <p14:creationId xmlns:p14="http://schemas.microsoft.com/office/powerpoint/2010/main" val="3425526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DSC_03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AFEDFF38-4D3F-E5FA-9D9C-2E2D17812B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7999" y="2039573"/>
            <a:ext cx="2619756" cy="68580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E9D096F0-E2E4-00ED-B11D-83D051DB91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916" y="2251787"/>
            <a:ext cx="3204972" cy="685800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0877E936-5581-F953-1798-E1FF5E38A726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61561" y="-73740"/>
            <a:ext cx="5423765" cy="3052916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6EFD9AC-BD22-378E-6B80-7FC09C9DC37D}"/>
              </a:ext>
            </a:extLst>
          </p:cNvPr>
          <p:cNvSpPr txBox="1"/>
          <p:nvPr/>
        </p:nvSpPr>
        <p:spPr>
          <a:xfrm>
            <a:off x="4677516" y="571710"/>
            <a:ext cx="41119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de-DE" sz="4000" dirty="0">
                <a:latin typeface="Dosis" pitchFamily="2" charset="0"/>
              </a:rPr>
              <a:t>Welche Geräusche </a:t>
            </a:r>
          </a:p>
          <a:p>
            <a:pPr lvl="0" algn="ctr"/>
            <a:r>
              <a:rPr lang="de-DE" sz="4000" dirty="0">
                <a:latin typeface="Dosis" pitchFamily="2" charset="0"/>
              </a:rPr>
              <a:t>könnt ihr sonst </a:t>
            </a:r>
            <a:br>
              <a:rPr lang="de-DE" sz="4000" dirty="0">
                <a:latin typeface="Dosis" pitchFamily="2" charset="0"/>
              </a:rPr>
            </a:br>
            <a:r>
              <a:rPr lang="de-DE" sz="4000" dirty="0">
                <a:latin typeface="Dosis" pitchFamily="2" charset="0"/>
              </a:rPr>
              <a:t>noch hören?</a:t>
            </a:r>
          </a:p>
        </p:txBody>
      </p:sp>
    </p:spTree>
    <p:extLst>
      <p:ext uri="{BB962C8B-B14F-4D97-AF65-F5344CB8AC3E}">
        <p14:creationId xmlns:p14="http://schemas.microsoft.com/office/powerpoint/2010/main" val="2811352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54"/>
          <a:stretch/>
        </p:blipFill>
        <p:spPr>
          <a:xfrm>
            <a:off x="0" y="-1"/>
            <a:ext cx="12222255" cy="6931303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7557B3BB-AF01-48C3-F25C-DFEAF4D4F0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78087"/>
            <a:ext cx="3259836" cy="68580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6449782-BB06-6159-FF18-7D9C21FBE0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948" y="2897654"/>
            <a:ext cx="3461004" cy="685800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25BAA0CF-A6A7-091E-8208-34327CADE8DD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682" y="668332"/>
            <a:ext cx="5983020" cy="2755346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5D3D13A7-D25A-004E-B292-76CA25B33629}"/>
              </a:ext>
            </a:extLst>
          </p:cNvPr>
          <p:cNvSpPr txBox="1"/>
          <p:nvPr/>
        </p:nvSpPr>
        <p:spPr>
          <a:xfrm>
            <a:off x="2708090" y="1076509"/>
            <a:ext cx="41119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de-DE" sz="4000" dirty="0">
                <a:latin typeface="Dosis" pitchFamily="2" charset="0"/>
              </a:rPr>
              <a:t>Seid ihr bereit für eine kleine  Verkehrszählung?</a:t>
            </a:r>
          </a:p>
        </p:txBody>
      </p:sp>
    </p:spTree>
    <p:extLst>
      <p:ext uri="{BB962C8B-B14F-4D97-AF65-F5344CB8AC3E}">
        <p14:creationId xmlns:p14="http://schemas.microsoft.com/office/powerpoint/2010/main" val="3303269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DSC_03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F13947DC-605F-7B2B-2256-99DB858BB6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586" y="2321179"/>
            <a:ext cx="2619756" cy="68580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728F5AAB-9E0A-F64A-042C-B0AC643E1B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221" y="2426715"/>
            <a:ext cx="2930652" cy="685800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35F620B7-9BDF-ACB1-D11F-06D31430579D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250" y="579325"/>
            <a:ext cx="4917743" cy="266760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E2D5681-1BBE-B9E3-B723-44E219A57AD5}"/>
              </a:ext>
            </a:extLst>
          </p:cNvPr>
          <p:cNvSpPr txBox="1"/>
          <p:nvPr/>
        </p:nvSpPr>
        <p:spPr>
          <a:xfrm>
            <a:off x="7257847" y="1103276"/>
            <a:ext cx="4111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de-DE" sz="4000" dirty="0">
                <a:latin typeface="Dosis" pitchFamily="2" charset="0"/>
              </a:rPr>
              <a:t>Nun ist eure Meinung gefragt!</a:t>
            </a:r>
          </a:p>
        </p:txBody>
      </p:sp>
    </p:spTree>
    <p:extLst>
      <p:ext uri="{BB962C8B-B14F-4D97-AF65-F5344CB8AC3E}">
        <p14:creationId xmlns:p14="http://schemas.microsoft.com/office/powerpoint/2010/main" val="4107456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Microsoft Macintosh PowerPoint</Application>
  <PresentationFormat>Breitbild</PresentationFormat>
  <Paragraphs>16</Paragraphs>
  <Slides>7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Colonna MT</vt:lpstr>
      <vt:lpstr>Dosis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Moritz Hagel</dc:creator>
  <cp:lastModifiedBy>Jule Roßkopf</cp:lastModifiedBy>
  <cp:revision>151</cp:revision>
  <dcterms:created xsi:type="dcterms:W3CDTF">2017-12-18T15:08:49Z</dcterms:created>
  <dcterms:modified xsi:type="dcterms:W3CDTF">2024-11-14T07:41:23Z</dcterms:modified>
</cp:coreProperties>
</file>