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8" r:id="rId2"/>
    <p:sldId id="256" r:id="rId3"/>
    <p:sldId id="258" r:id="rId4"/>
    <p:sldId id="257" r:id="rId5"/>
    <p:sldId id="263" r:id="rId6"/>
    <p:sldId id="264" r:id="rId7"/>
    <p:sldId id="262" r:id="rId8"/>
    <p:sldId id="271" r:id="rId9"/>
    <p:sldId id="293" r:id="rId10"/>
    <p:sldId id="273" r:id="rId11"/>
    <p:sldId id="275" r:id="rId12"/>
    <p:sldId id="276" r:id="rId13"/>
    <p:sldId id="277" r:id="rId14"/>
    <p:sldId id="274" r:id="rId15"/>
    <p:sldId id="29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434"/>
    <a:srgbClr val="000000"/>
    <a:srgbClr val="559161"/>
    <a:srgbClr val="55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702"/>
  </p:normalViewPr>
  <p:slideViewPr>
    <p:cSldViewPr snapToGrid="0">
      <p:cViewPr varScale="1">
        <p:scale>
          <a:sx n="108" d="100"/>
          <a:sy n="108" d="100"/>
        </p:scale>
        <p:origin x="17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6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371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24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53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44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6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22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72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54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2F162-6771-6547-98EA-C04467218B40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73147-9B98-9B4C-8570-29A66C0E65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49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553F9-B1E1-6295-8B26-8CF19CA95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819234E-6B2D-5D3E-1324-255F3B86CA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69" r="5538"/>
          <a:stretch/>
        </p:blipFill>
        <p:spPr>
          <a:xfrm>
            <a:off x="0" y="0"/>
            <a:ext cx="9144000" cy="6870109"/>
          </a:xfr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9FC420F-9A2A-7799-9318-420C4B8D3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690" y="2873223"/>
            <a:ext cx="1832037" cy="48810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D5DBA5F-A6A7-ABB1-1276-8E4D5999F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4869" y="2873223"/>
            <a:ext cx="2059821" cy="48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69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B2E0B-1D1D-F8B9-0EE3-0B9CF5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A4FBA-4E39-6F85-8657-477C0E73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B13423-D984-7F20-F010-30CE4F9BD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618325"/>
            <a:ext cx="3517358" cy="228062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82227B7-A59E-18C4-6343-18CD747746B9}"/>
              </a:ext>
            </a:extLst>
          </p:cNvPr>
          <p:cNvSpPr txBox="1"/>
          <p:nvPr/>
        </p:nvSpPr>
        <p:spPr>
          <a:xfrm>
            <a:off x="310963" y="1173518"/>
            <a:ext cx="2607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Jetzt haben wir viel über das Stadtklima erfahren.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B423CC-696D-A2CC-F2C9-042077C4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170" y="2092128"/>
            <a:ext cx="2027768" cy="46508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A815AF0-9D65-6C55-7B82-CF18F4FBE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119" y="364089"/>
            <a:ext cx="3715869" cy="253485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6C9D65-93D5-E2DC-EAD1-255F3D0CAADA}"/>
              </a:ext>
            </a:extLst>
          </p:cNvPr>
          <p:cNvSpPr txBox="1"/>
          <p:nvPr/>
        </p:nvSpPr>
        <p:spPr>
          <a:xfrm>
            <a:off x="6425343" y="888106"/>
            <a:ext cx="2718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Und wir werden auch direkt als </a:t>
            </a:r>
            <a:r>
              <a:rPr lang="de-DE" sz="2400" dirty="0" err="1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Expert:innen</a:t>
            </a:r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 um Hilfe gebeten.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AB42F5C-D645-24F2-E735-A3BE51B91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539" y="2062498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13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B2E0B-1D1D-F8B9-0EE3-0B9CF5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A4FBA-4E39-6F85-8657-477C0E73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B13423-D984-7F20-F010-30CE4F9BD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5235" y="490729"/>
            <a:ext cx="3662096" cy="253485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82227B7-A59E-18C4-6343-18CD747746B9}"/>
              </a:ext>
            </a:extLst>
          </p:cNvPr>
          <p:cNvSpPr txBox="1"/>
          <p:nvPr/>
        </p:nvSpPr>
        <p:spPr>
          <a:xfrm>
            <a:off x="278312" y="837757"/>
            <a:ext cx="27805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Die Fläche auf unserem Schulhof ist zu großen Teilen gepflastert!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B423CC-696D-A2CC-F2C9-042077C4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531" y="2207156"/>
            <a:ext cx="2027768" cy="46508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A815AF0-9D65-6C55-7B82-CF18F4FBE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093" y="809778"/>
            <a:ext cx="3524824" cy="230347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6C9D65-93D5-E2DC-EAD1-255F3D0CAADA}"/>
              </a:ext>
            </a:extLst>
          </p:cNvPr>
          <p:cNvSpPr txBox="1"/>
          <p:nvPr/>
        </p:nvSpPr>
        <p:spPr>
          <a:xfrm>
            <a:off x="6030587" y="1099285"/>
            <a:ext cx="3113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Wie kann man </a:t>
            </a:r>
            <a:b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den Schulhof umgestalten... 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Habt ihr Ideen?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AB42F5C-D645-24F2-E735-A3BE51B91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574" y="2164872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46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B2E0B-1D1D-F8B9-0EE3-0B9CF5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A4FBA-4E39-6F85-8657-477C0E73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B13423-D984-7F20-F010-30CE4F9BD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28650" y="1113255"/>
            <a:ext cx="3166520" cy="202710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82227B7-A59E-18C4-6343-18CD747746B9}"/>
              </a:ext>
            </a:extLst>
          </p:cNvPr>
          <p:cNvSpPr txBox="1"/>
          <p:nvPr/>
        </p:nvSpPr>
        <p:spPr>
          <a:xfrm>
            <a:off x="658495" y="1724856"/>
            <a:ext cx="279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Wir haben auch paar Ideen gesammelt!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B423CC-696D-A2CC-F2C9-042077C4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116" y="2238489"/>
            <a:ext cx="2027768" cy="46508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A815AF0-9D65-6C55-7B82-CF18F4FBE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857" y="828339"/>
            <a:ext cx="3770056" cy="221270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6C9D65-93D5-E2DC-EAD1-255F3D0CAADA}"/>
              </a:ext>
            </a:extLst>
          </p:cNvPr>
          <p:cNvSpPr txBox="1"/>
          <p:nvPr/>
        </p:nvSpPr>
        <p:spPr>
          <a:xfrm>
            <a:off x="6544962" y="1334527"/>
            <a:ext cx="3129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Unten seht ihr unsere Ideen. Vielleicht sind eure Ideen ähnlich.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AB42F5C-D645-24F2-E735-A3BE51B91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7103" y="2194502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6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B2E0B-1D1D-F8B9-0EE3-0B9CF5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A4FBA-4E39-6F85-8657-477C0E73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B13423-D984-7F20-F010-30CE4F9BD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72122" y="946672"/>
            <a:ext cx="3476056" cy="217931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82227B7-A59E-18C4-6343-18CD747746B9}"/>
              </a:ext>
            </a:extLst>
          </p:cNvPr>
          <p:cNvSpPr txBox="1"/>
          <p:nvPr/>
        </p:nvSpPr>
        <p:spPr>
          <a:xfrm>
            <a:off x="403911" y="1415685"/>
            <a:ext cx="2730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Puh, da haben wir aber gut reagiert und argumentiert!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B423CC-696D-A2CC-F2C9-042077C4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397" y="2240394"/>
            <a:ext cx="2027768" cy="46508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A815AF0-9D65-6C55-7B82-CF18F4FBE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055" y="730351"/>
            <a:ext cx="3680949" cy="230776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6C9D65-93D5-E2DC-EAD1-255F3D0CAADA}"/>
              </a:ext>
            </a:extLst>
          </p:cNvPr>
          <p:cNvSpPr txBox="1"/>
          <p:nvPr/>
        </p:nvSpPr>
        <p:spPr>
          <a:xfrm>
            <a:off x="6687683" y="1225460"/>
            <a:ext cx="305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Ich bin gespannt, 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wie sich die Schulleitung entscheidet.</a:t>
            </a:r>
          </a:p>
        </p:txBody>
      </p:sp>
      <p:pic>
        <p:nvPicPr>
          <p:cNvPr id="10" name="Inhaltsplatzhalter 4">
            <a:extLst>
              <a:ext uri="{FF2B5EF4-FFF2-40B4-BE49-F238E27FC236}">
                <a16:creationId xmlns:a16="http://schemas.microsoft.com/office/drawing/2014/main" id="{452D05E6-F641-615E-8922-481E0CA4C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915" y="2207870"/>
            <a:ext cx="2460328" cy="468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88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B2E0B-1D1D-F8B9-0EE3-0B9CF5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A4FBA-4E39-6F85-8657-477C0E73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7B13423-D984-7F20-F010-30CE4F9BD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779" y="797567"/>
            <a:ext cx="3601751" cy="222838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82227B7-A59E-18C4-6343-18CD747746B9}"/>
              </a:ext>
            </a:extLst>
          </p:cNvPr>
          <p:cNvSpPr txBox="1"/>
          <p:nvPr/>
        </p:nvSpPr>
        <p:spPr>
          <a:xfrm>
            <a:off x="422955" y="1175380"/>
            <a:ext cx="26310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Super! Vielen Dank, dass ihr über das Thema aufgeklärt habt.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B423CC-696D-A2CC-F2C9-042077C41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912" y="2219019"/>
            <a:ext cx="2027768" cy="46508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A815AF0-9D65-6C55-7B82-CF18F4FBE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667" y="681037"/>
            <a:ext cx="3601751" cy="246077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6C9D65-93D5-E2DC-EAD1-255F3D0CAADA}"/>
              </a:ext>
            </a:extLst>
          </p:cNvPr>
          <p:cNvSpPr txBox="1"/>
          <p:nvPr/>
        </p:nvSpPr>
        <p:spPr>
          <a:xfrm>
            <a:off x="6542346" y="1040795"/>
            <a:ext cx="27436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Eure Abgabe 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geben wir an die entsprechenden Personen weiter.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AB42F5C-D645-24F2-E735-A3BE51B91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111" y="2189389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23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EDD2E89-0B29-6433-384E-D5438AFB4AB9}"/>
              </a:ext>
            </a:extLst>
          </p:cNvPr>
          <p:cNvGrpSpPr/>
          <p:nvPr/>
        </p:nvGrpSpPr>
        <p:grpSpPr>
          <a:xfrm>
            <a:off x="1856232" y="1502531"/>
            <a:ext cx="4800600" cy="3996000"/>
            <a:chOff x="1856232" y="1502531"/>
            <a:chExt cx="4800600" cy="39960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25E23A8-3231-891C-0311-594A4F3F02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8568" y="1502531"/>
              <a:ext cx="3996000" cy="3996000"/>
            </a:xfrm>
            <a:prstGeom prst="ellipse">
              <a:avLst/>
            </a:prstGeom>
            <a:solidFill>
              <a:srgbClr val="7030A0">
                <a:alpha val="75294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82B438-0A6D-E9CB-E366-8CBB7F1809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56568" y="1869722"/>
              <a:ext cx="3240000" cy="3240000"/>
            </a:xfrm>
            <a:prstGeom prst="ellipse">
              <a:avLst/>
            </a:prstGeom>
            <a:solidFill>
              <a:srgbClr val="FF0000">
                <a:alpha val="75294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D509733-7010-9594-2700-7A5A8BD4CE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61568" y="2274722"/>
              <a:ext cx="2430000" cy="2430000"/>
            </a:xfrm>
            <a:prstGeom prst="ellipse">
              <a:avLst/>
            </a:prstGeom>
            <a:solidFill>
              <a:srgbClr val="FF9700">
                <a:alpha val="7098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367D40B-AA67-4830-61A9-95B294E453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66568" y="2679722"/>
              <a:ext cx="1620000" cy="1620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7758C21-B3A3-0B45-4969-6C41030065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71568" y="3084722"/>
              <a:ext cx="810000" cy="81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DFB49F74-B947-A0F0-9DA6-A09EB1A0F565}"/>
                </a:ext>
              </a:extLst>
            </p:cNvPr>
            <p:cNvCxnSpPr>
              <a:cxnSpLocks/>
            </p:cNvCxnSpPr>
            <p:nvPr/>
          </p:nvCxnSpPr>
          <p:spPr>
            <a:xfrm>
              <a:off x="1856232" y="3500531"/>
              <a:ext cx="4800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AD35C5D-4418-242A-2D7D-DD771ED769A9}"/>
                </a:ext>
              </a:extLst>
            </p:cNvPr>
            <p:cNvSpPr txBox="1"/>
            <p:nvPr/>
          </p:nvSpPr>
          <p:spPr>
            <a:xfrm>
              <a:off x="3919984" y="3247209"/>
              <a:ext cx="273684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/>
                <a:t> 5          4       3       2       1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743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6"/>
    </mc:Choice>
    <mc:Fallback xmlns="">
      <p:transition spd="slow" advTm="550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41A5734-D45D-C572-2EF6-E0B9A9916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963" y="2009584"/>
            <a:ext cx="1832037" cy="48810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95A8A3B-36B9-61E5-D756-D1221A3AC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474" y="2009584"/>
            <a:ext cx="2059821" cy="488109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0661DFB-A0B6-F15E-1394-02D603FB9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474" y="776613"/>
            <a:ext cx="3129556" cy="202481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586F59C-B8E5-A587-19A8-AB1EF0A9FD7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239016" y="624588"/>
            <a:ext cx="3136501" cy="217683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9837CD8-2547-2A62-A637-ABCB5DFC091A}"/>
              </a:ext>
            </a:extLst>
          </p:cNvPr>
          <p:cNvSpPr txBox="1"/>
          <p:nvPr/>
        </p:nvSpPr>
        <p:spPr>
          <a:xfrm>
            <a:off x="501509" y="1297508"/>
            <a:ext cx="2370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Hast du Lust etwas zu machen?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D7267FE-87AB-DE37-E1B7-A7900B903EF5}"/>
              </a:ext>
            </a:extLst>
          </p:cNvPr>
          <p:cNvSpPr txBox="1"/>
          <p:nvPr/>
        </p:nvSpPr>
        <p:spPr>
          <a:xfrm>
            <a:off x="6346476" y="1284981"/>
            <a:ext cx="2370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Ja sehr gerne. Nur heute ist es so heiß!</a:t>
            </a:r>
          </a:p>
        </p:txBody>
      </p:sp>
    </p:spTree>
    <p:extLst>
      <p:ext uri="{BB962C8B-B14F-4D97-AF65-F5344CB8AC3E}">
        <p14:creationId xmlns:p14="http://schemas.microsoft.com/office/powerpoint/2010/main" val="255656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41A5734-D45D-C572-2EF6-E0B9A9916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604" y="1950705"/>
            <a:ext cx="1832037" cy="48810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95A8A3B-36B9-61E5-D756-D1221A3AC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142" y="1950704"/>
            <a:ext cx="2059821" cy="488109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AA5828ED-CC7C-1999-A45B-0E8B2BBF2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474" y="776613"/>
            <a:ext cx="3347526" cy="202481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F1A159D-5284-9521-10D1-EA726717F53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239016" y="624588"/>
            <a:ext cx="3136501" cy="217683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9837CD8-2547-2A62-A637-ABCB5DFC091A}"/>
              </a:ext>
            </a:extLst>
          </p:cNvPr>
          <p:cNvSpPr txBox="1"/>
          <p:nvPr/>
        </p:nvSpPr>
        <p:spPr>
          <a:xfrm>
            <a:off x="410854" y="1176444"/>
            <a:ext cx="2370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Wo könnten wir uns denn treffen?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D7267FE-87AB-DE37-E1B7-A7900B903EF5}"/>
              </a:ext>
            </a:extLst>
          </p:cNvPr>
          <p:cNvSpPr txBox="1"/>
          <p:nvPr/>
        </p:nvSpPr>
        <p:spPr>
          <a:xfrm>
            <a:off x="6316963" y="1264477"/>
            <a:ext cx="2645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Wo ist die Hitze denn 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am besten aushaltbar?</a:t>
            </a:r>
          </a:p>
        </p:txBody>
      </p:sp>
    </p:spTree>
    <p:extLst>
      <p:ext uri="{BB962C8B-B14F-4D97-AF65-F5344CB8AC3E}">
        <p14:creationId xmlns:p14="http://schemas.microsoft.com/office/powerpoint/2010/main" val="12521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553F9-B1E1-6295-8B26-8CF19CA95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819234E-6B2D-5D3E-1324-255F3B86CA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69" r="5538"/>
          <a:stretch/>
        </p:blipFill>
        <p:spPr>
          <a:xfrm>
            <a:off x="0" y="0"/>
            <a:ext cx="9144000" cy="6870109"/>
          </a:xfr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9FC420F-9A2A-7799-9318-420C4B8D3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897" y="2499075"/>
            <a:ext cx="1832037" cy="48810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D5DBA5F-A6A7-ABB1-1276-8E4D5999F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4869" y="2574896"/>
            <a:ext cx="2059821" cy="488109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D9088E0-02FE-AC7B-DF29-6D3DE27AE8E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5610871" y="1139522"/>
            <a:ext cx="3533129" cy="215548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1596081-95BE-F664-1FC7-005FCEB37E1A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90000"/>
          </a:blip>
          <a:stretch>
            <a:fillRect/>
          </a:stretch>
        </p:blipFill>
        <p:spPr>
          <a:xfrm flipH="1">
            <a:off x="314776" y="1616490"/>
            <a:ext cx="2665954" cy="153998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0F1EC0E-73BE-F357-B927-DC3FCD5F326C}"/>
              </a:ext>
            </a:extLst>
          </p:cNvPr>
          <p:cNvSpPr txBox="1"/>
          <p:nvPr/>
        </p:nvSpPr>
        <p:spPr>
          <a:xfrm>
            <a:off x="342186" y="1920038"/>
            <a:ext cx="2370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Ganz schön </a:t>
            </a:r>
            <a:b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heiß heute!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65CCA99-61B3-4157-8B6B-14C70A24169F}"/>
              </a:ext>
            </a:extLst>
          </p:cNvPr>
          <p:cNvSpPr txBox="1"/>
          <p:nvPr/>
        </p:nvSpPr>
        <p:spPr>
          <a:xfrm>
            <a:off x="6242736" y="1539160"/>
            <a:ext cx="2608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Im Park ist es wenigstens noch ein wenig aushaltbar.</a:t>
            </a:r>
          </a:p>
        </p:txBody>
      </p:sp>
    </p:spTree>
    <p:extLst>
      <p:ext uri="{BB962C8B-B14F-4D97-AF65-F5344CB8AC3E}">
        <p14:creationId xmlns:p14="http://schemas.microsoft.com/office/powerpoint/2010/main" val="3686782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4">
            <a:extLst>
              <a:ext uri="{FF2B5EF4-FFF2-40B4-BE49-F238E27FC236}">
                <a16:creationId xmlns:a16="http://schemas.microsoft.com/office/drawing/2014/main" id="{BB3FF904-0962-157A-DBF0-AEF0ADE3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2141536"/>
            <a:ext cx="2285902" cy="435133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B8BC158-4409-7295-B2A4-D087ED766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542" y="104172"/>
            <a:ext cx="3533129" cy="281736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8FB5C0D-48E4-54F9-A40D-5801FD12B103}"/>
              </a:ext>
            </a:extLst>
          </p:cNvPr>
          <p:cNvSpPr txBox="1"/>
          <p:nvPr/>
        </p:nvSpPr>
        <p:spPr>
          <a:xfrm>
            <a:off x="2495069" y="728024"/>
            <a:ext cx="27794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Versucht eure Umgebung so </a:t>
            </a:r>
            <a:b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</a:br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gut es geht wahrzunehmen.</a:t>
            </a:r>
          </a:p>
        </p:txBody>
      </p:sp>
    </p:spTree>
    <p:extLst>
      <p:ext uri="{BB962C8B-B14F-4D97-AF65-F5344CB8AC3E}">
        <p14:creationId xmlns:p14="http://schemas.microsoft.com/office/powerpoint/2010/main" val="3554128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1A7A303-F7D7-1316-36D3-8FE651FC3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49" y="1610679"/>
            <a:ext cx="2287832" cy="524732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10C5247-FA51-8300-D00F-6DC657527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161" y="-102958"/>
            <a:ext cx="3711938" cy="257721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9890B9D-0C7F-7599-C10D-DD8FDF9200FC}"/>
              </a:ext>
            </a:extLst>
          </p:cNvPr>
          <p:cNvSpPr txBox="1"/>
          <p:nvPr/>
        </p:nvSpPr>
        <p:spPr>
          <a:xfrm>
            <a:off x="2890277" y="216154"/>
            <a:ext cx="22878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Versucht auch hier, eure Umgebung so gut es geht wahr-zunehmen.</a:t>
            </a:r>
          </a:p>
        </p:txBody>
      </p:sp>
    </p:spTree>
    <p:extLst>
      <p:ext uri="{BB962C8B-B14F-4D97-AF65-F5344CB8AC3E}">
        <p14:creationId xmlns:p14="http://schemas.microsoft.com/office/powerpoint/2010/main" val="2448292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BC9C311-1014-80C9-662A-17C204C64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67564" y="144621"/>
            <a:ext cx="3711388" cy="279221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78B8354-C49D-037E-38E4-FBC5DC59BE9C}"/>
              </a:ext>
            </a:extLst>
          </p:cNvPr>
          <p:cNvSpPr txBox="1"/>
          <p:nvPr/>
        </p:nvSpPr>
        <p:spPr>
          <a:xfrm>
            <a:off x="1007413" y="755898"/>
            <a:ext cx="3140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Für die nächsten Aufgaben können wir wieder in den Klassenraum gehen.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835EF54-BCBD-F01D-FC49-A1E94E7D4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4737" y="2147896"/>
            <a:ext cx="2037884" cy="467404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4336DF8-BF9A-3905-52A4-401773D82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774" y="2111837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97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BC9C311-1014-80C9-662A-17C204C64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357552"/>
            <a:ext cx="3996480" cy="226285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C78B8354-C49D-037E-38E4-FBC5DC59BE9C}"/>
              </a:ext>
            </a:extLst>
          </p:cNvPr>
          <p:cNvSpPr txBox="1"/>
          <p:nvPr/>
        </p:nvSpPr>
        <p:spPr>
          <a:xfrm>
            <a:off x="312962" y="796603"/>
            <a:ext cx="2904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Lasst uns gemeinsam das Stadtklima unter die Lupe nehmen.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835EF54-BCBD-F01D-FC49-A1E94E7D4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936" y="1826458"/>
            <a:ext cx="2027768" cy="465084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BBBFCF8-1AD4-D562-D17C-EEC655112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477" y="357552"/>
            <a:ext cx="3662004" cy="226285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202E024-9DB4-C73A-2F85-C2EA9CBCC34A}"/>
              </a:ext>
            </a:extLst>
          </p:cNvPr>
          <p:cNvSpPr txBox="1"/>
          <p:nvPr/>
        </p:nvSpPr>
        <p:spPr>
          <a:xfrm>
            <a:off x="7294211" y="704151"/>
            <a:ext cx="27437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Dosis" pitchFamily="2" charset="77"/>
                <a:ea typeface="Segoe UI Historic" panose="020B0502040204020203" pitchFamily="34" charset="0"/>
                <a:cs typeface="Segoe UI Historic" panose="020B0502040204020203" pitchFamily="34" charset="0"/>
              </a:rPr>
              <a:t>Schaut euch dafür zunächst das Material auf den nächsten Folien an!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4336DF8-BF9A-3905-52A4-401773D82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352" y="1767198"/>
            <a:ext cx="1767859" cy="47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41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8327A47-FC02-56C7-2F22-36B254057C0A}"/>
              </a:ext>
            </a:extLst>
          </p:cNvPr>
          <p:cNvGrpSpPr>
            <a:grpSpLocks noChangeAspect="1"/>
          </p:cNvGrpSpPr>
          <p:nvPr/>
        </p:nvGrpSpPr>
        <p:grpSpPr>
          <a:xfrm>
            <a:off x="-1430993" y="0"/>
            <a:ext cx="12005986" cy="7278629"/>
            <a:chOff x="2356701" y="1028700"/>
            <a:chExt cx="12005986" cy="7278629"/>
          </a:xfrm>
        </p:grpSpPr>
        <p:sp>
          <p:nvSpPr>
            <p:cNvPr id="6" name="Freeform 2">
              <a:extLst>
                <a:ext uri="{FF2B5EF4-FFF2-40B4-BE49-F238E27FC236}">
                  <a16:creationId xmlns:a16="http://schemas.microsoft.com/office/drawing/2014/main" id="{327A7F60-E61A-4501-EFF9-A35D1193FC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6701" y="1028700"/>
              <a:ext cx="12005986" cy="7278629"/>
            </a:xfrm>
            <a:custGeom>
              <a:avLst/>
              <a:gdLst/>
              <a:ahLst/>
              <a:cxnLst/>
              <a:rect l="l" t="t" r="r" b="b"/>
              <a:pathLst>
                <a:path w="12005986" h="7278629">
                  <a:moveTo>
                    <a:pt x="0" y="0"/>
                  </a:moveTo>
                  <a:lnTo>
                    <a:pt x="12005986" y="0"/>
                  </a:lnTo>
                  <a:lnTo>
                    <a:pt x="12005986" y="7278629"/>
                  </a:lnTo>
                  <a:lnTo>
                    <a:pt x="0" y="72786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B59A08F7-7730-283A-7758-0AC9915F8C8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551911" y="4920131"/>
              <a:ext cx="1063972" cy="100520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119"/>
                </a:lnSpc>
                <a:spcBef>
                  <a:spcPct val="0"/>
                </a:spcBef>
              </a:pPr>
              <a:r>
                <a:rPr lang="en-US" sz="5799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rot</a:t>
              </a:r>
            </a:p>
          </p:txBody>
        </p:sp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4676D520-E579-CCE8-E496-01A13D0D87D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858063" y="4138295"/>
              <a:ext cx="3922754" cy="100520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119"/>
                </a:lnSpc>
              </a:pPr>
              <a:r>
                <a:rPr lang="en-US" sz="5799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versiegelte</a:t>
              </a: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285B9BD0-9FAF-7073-B88C-8201AB9B2E7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858063" y="5674254"/>
              <a:ext cx="2207368" cy="100520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119"/>
                </a:lnSpc>
              </a:pPr>
              <a:r>
                <a:rPr lang="en-US" sz="5799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grün</a:t>
              </a:r>
            </a:p>
          </p:txBody>
        </p:sp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6FC80A13-73B8-49D1-EAA3-EF6328EE984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599787" y="5360821"/>
              <a:ext cx="3624575" cy="100520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119"/>
                </a:lnSpc>
              </a:pPr>
              <a:r>
                <a:rPr lang="en-US" sz="5799" dirty="0" err="1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begrünte</a:t>
              </a:r>
              <a:endParaRPr lang="en-US" sz="5799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4FE74EAC-967E-C1AE-68A5-C7416F763B5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491817" y="2716928"/>
              <a:ext cx="4836616" cy="100520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119"/>
                </a:lnSpc>
              </a:pPr>
              <a:r>
                <a:rPr lang="en-US" sz="5799">
                  <a:solidFill>
                    <a:srgbClr val="FFFFFF"/>
                  </a:solidFill>
                  <a:latin typeface="Canva Sans"/>
                  <a:ea typeface="Canva Sans"/>
                  <a:cs typeface="Canva Sans"/>
                  <a:sym typeface="Canva Sans"/>
                </a:rPr>
                <a:t>unversiegelte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4519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225</Words>
  <Application>Microsoft Macintosh PowerPoint</Application>
  <PresentationFormat>Bildschirmpräsentation (4:3)</PresentationFormat>
  <Paragraphs>31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Canva Sans</vt:lpstr>
      <vt:lpstr>Dosis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jule.rosskopf@hotmail.com</dc:creator>
  <cp:lastModifiedBy>Jule Roßkopf</cp:lastModifiedBy>
  <cp:revision>13</cp:revision>
  <dcterms:created xsi:type="dcterms:W3CDTF">2023-12-21T10:22:30Z</dcterms:created>
  <dcterms:modified xsi:type="dcterms:W3CDTF">2024-11-13T18:05:53Z</dcterms:modified>
</cp:coreProperties>
</file>