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61" r:id="rId2"/>
    <p:sldId id="271" r:id="rId3"/>
    <p:sldId id="257" r:id="rId4"/>
    <p:sldId id="258" r:id="rId5"/>
    <p:sldId id="260" r:id="rId6"/>
    <p:sldId id="270" r:id="rId7"/>
    <p:sldId id="265" r:id="rId8"/>
    <p:sldId id="266" r:id="rId9"/>
    <p:sldId id="267" r:id="rId10"/>
    <p:sldId id="269" r:id="rId11"/>
    <p:sldId id="268" r:id="rId12"/>
    <p:sldId id="259" r:id="rId13"/>
    <p:sldId id="263" r:id="rId14"/>
    <p:sldId id="262" r:id="rId1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59"/>
    <p:restoredTop sz="80608"/>
  </p:normalViewPr>
  <p:slideViewPr>
    <p:cSldViewPr snapToGrid="0">
      <p:cViewPr varScale="1">
        <p:scale>
          <a:sx n="91" d="100"/>
          <a:sy n="91" d="100"/>
        </p:scale>
        <p:origin x="1144" y="176"/>
      </p:cViewPr>
      <p:guideLst/>
    </p:cSldViewPr>
  </p:slideViewPr>
  <p:notesTextViewPr>
    <p:cViewPr>
      <p:scale>
        <a:sx n="185" d="100"/>
        <a:sy n="18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05T06:42:15.349"/>
    </inkml:context>
    <inkml:brush xml:id="br0">
      <inkml:brushProperty name="width" value="0.035" units="cm"/>
      <inkml:brushProperty name="height" value="0.035" units="cm"/>
      <inkml:brushProperty name="color" value="#FFFFFF"/>
    </inkml:brush>
  </inkml:definitions>
  <inkml:trace contextRef="#ctx0" brushRef="#br0">1 1 24575,'37'12'0,"-26"-9"0,26 10 0,-35-13 0,1 2 0,-1-2 0,1 3 0,-1-3 0,2 2 0,-1-1 0,3 1 0,-4-1 0,2 0 0,-1 0 0,-1-1 0,1 1 0,-1-1 0,1 1 0,-1 0 0,1 0 0,-1 0 0,1 0 0,1 1 0,0 0 0,2-2 0,-2 3 0,0-3 0,-1 1 0,-1 0 0,1 0 0,-1 0 0,1-1 0,-2 1 0,1-1 0,0 2 0,0-1 0,0 1 0,1-2 0,-1 2 0,1-2 0,-1 3 0,1-2 0,-1 0 0,1 2 0,-1-3 0,1 1 0,-1 0 0,1-1 0,-2 3 0,1-3 0,-1 2 0,2-1 0,-1 2 0,1-2 0,-1 1 0,1 0 0,-1 0 0,1 1 0,-1-2 0,2 1 0,-1 0 0,1 1 0,-1-2 0,-1 1 0,1-1 0,-1 2 0,0-1 0,1 1 0,1 0 0,-1-1 0,1 1 0,-2-1 0,1 1 0,-1-1 0,1 1 0,-1-1 0,1 1 0,-1-2 0,1 1 0,-1 0 0,1 0 0,-1 0 0,1 0 0,-1-1 0,1 2 0,-1-1 0,1-1 0,-1 2 0,2-2 0,-2 0 0,1 2 0,-1-2 0,-2 1 0,2-1 0,-1 2 0,2-2 0,-1 2 0,1-1 0,-1 0 0,1 1 0,-1-1 0,1 1 0,-1-1 0,0 1 0,1-1 0,-2 0 0,1 1 0,-1-1 0,3 1 0,1 1 0,1 1 0,-2 0 0,2 1 0,-2 0 0,1-1 0,-1-1 0,-2-2 0,1 1 0,-2-1 0,1-1 0,-1 2 0,1-2 0,-1 1 0,1 1 0,1-1 0,-1 0 0,1 1 0,-1-1 0,1 1 0,-2-1 0,1 1 0,-1-2 0,0 0 0,-3-1 0,-2 0 0,-1 0 0,0-1 0,1 1 0,2-2 0,-1 1 0,1 0 0,-1 0 0,1 1 0,0-2 0,-2 0 0,1 0 0,-3 0 0,3 0 0,-1 1 0,2-1 0,-1 0 0,1 2 0,-1-3 0,1 3 0,1-2 0,-1 2 0,-1-1 0,0 0 0,-3-1 0,2 1 0,-1-2 0,0 2 0,2-1 0,-1 1 0,2 0 0,-1 1 0,2-2 0,-1 1 0,0-2 0,-1 1 0,-1 0 0,2 0 0,1 0 0,-2 2 0,3-2 0,-1 1 0,0 0 0,1-1 0,-2 0 0,0-1 0,-1 0 0,1-1 0,-1 1 0,1 1 0,0-1 0,0 2 0,2-2 0,-2 3 0,1-2 0,-1 2 0,1-2 0,0 0 0,-1 0 0,0 0 0,-1-2 0,-1 1 0,0-1 0,-1 2 0,3-1 0,-1 1 0,1-1 0,-1 2 0,2-2 0,-1 3 0,1-2 0,-1 2 0,2-2 0,-2 0 0,1 0 0,-3 0 0,1-1 0,-3-1 0,1 1 0,-1-1 0,2 1 0,2 1 0,-1-1 0,1 1 0,-1-1 0,1 1 0,-1 0 0,2 0 0,-1 1 0,1-2 0,-1 2 0,1 0 0,-1 0 0,0 1 0,1-2 0,-2 0 0,1 0 0,-1-1 0,1 1 0,-2-1 0,1 0 0,-1 1 0,1-1 0,1 2 0,-1-2 0,1 2 0,-1 0 0,2-2 0,-1 3 0,1-2 0,-1 2 0,1-2 0,-1 1 0,0-2 0,-2 1 0,1-1 0,-1 0 0,0 1 0,1 0 0,-1 0 0,1 0 0,1 1 0,-1-1 0,1 1 0,0-1 0,0 2 0,1-2 0,-2 2 0,1-1 0,-1 0 0,1 1 0,-1-3 0,1 3 0,-1-2 0,1 2 0,0-3 0,0 3 0,1-2 0,-2 1 0,2-1 0,-1 2 0,0-1 0,0 0 0,-1 1 0,2-2 0,-1 1 0,1 0 0,-2 0 0,1 1 0,0-2 0,-1 1 0,1 0 0,-1 0 0,1 1 0,1-2 0,1 2 0,8-1 0,8 1 0,11 0 0,12 0 0,37 9 0,-21 1 0,21 6 0,-38-1 0,-5-4 0,-10 0 0,-1-2 0,-10-3 0,-2 0 0,-4-3 0,-2 2 0,0-3 0,-1 0 0,-1-1 0,-1 0 0,-8-7 0,-3-1 0,-8-6 0,1 0 0,-1-1 0,3 2 0,1 1 0,5 3 0,3 3 0,2 1 0,4 3 0,7 8 0,5 2 0,5 4 0,10 7 0,-8-7 0,13 13 0,-18-16 0,0 3 0,-10-11 0,-1 0 0,-3-1 0,-9-1 0,-4-2 0,-12-5 0,4 0 0,-7-7 0,8 5 0,-5-3 0,8 6 0,1-2 0,9 5 0,1 0 0,8 1 0,9 11 0,5 2 0,12 10 0,1 2 0,-4-7 0,-1 4 0,-7-8 0,0 1 0,-5-4 0,-2-4 0,-5 0 0,-1-3 0,-4-2 0,-5-8 0,-3-1 0,-7-8 0,3 4 0,-3-1 0,6 3 0,0 2 0,4 2 0,1 3 0,4 6 0,7 5 0,3 6 0,11 6 0,-5-4 0,4 3 0,-5-5 0,-2-1 0,0-2 0,-8-6 0,1 1 0,-4-4 0,-15-12 0,5 2 0,-16-12 0,9 6 0,-2-3 0,2 5 0,1-1 0,7 9 0,-1-2 0,6 4 0,0 2 0,2 0 0,1 1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05T06:42:25.675"/>
    </inkml:context>
    <inkml:brush xml:id="br0">
      <inkml:brushProperty name="width" value="0.035" units="cm"/>
      <inkml:brushProperty name="height" value="0.035" units="cm"/>
      <inkml:brushProperty name="color" value="#FFFFFF"/>
    </inkml:brush>
  </inkml:definitions>
  <inkml:trace contextRef="#ctx0" brushRef="#br0">31 90 24575,'4'0'0,"-1"0"0,0 0 0,-2 1 0,-4-1 0,-1 0 0,-4-3 0,2-1 0,1 0 0,2 0 0,1 2 0,2-1 0,-1 1 0,3 1 0,1 0 0,2 1 0,0 0 0,-1 0 0,-2 0 0,1 0 0,-1 0 0,-2 0 0,-4 0 0,0 0 0,-4 0 0,1-5 0,3 1 0,-1-4 0,3 0 0,1 2 0,1-2 0,0 4 0,0 0 0,0 1 0,1 2 0,2 0 0,0 1 0,1 0 0,-2 2 0,1 0 0,0 3 0,-1-2 0,0 1 0,-1-1 0,-1-1 0,0 1 0,-2-2 0,0 0 0,-3-1 0,2 0 0,-1-1 0,3 0 0,0-3 0,1-1 0,0-1 0,0 0 0,0 0 0,1 2 0,2 0 0,1 2 0,1 1 0,0 1 0,-2 0 0,1 0 0,-2 0 0,1 1 0,-2 4 0,0 2 0,-1 3 0,0-1 0,0 0 0,0-4 0,0 1 0,-1-3 0,-2-1 0,0 0 0,0-1 0,1-4 0,1-2 0,1-1 0,0-4 0,0 3 0,0-2 0,1 4 0,2-2 0,2 5 0,0-1 0,1 1 0,0 1 0,-1 1 0,0 0 0,-2 0 0,1 1 0,-1 0 0,-1 3 0,0-1 0,-1 1 0,-1-1 0,1-1 0,-1 0 0,2 0 0,-1 0 0,1-1 0,-1 2 0,3 3 0,-1 1 0,3 4 0,-2-2 0,1 1 0,-2-4 0,1 3 0,-2-4 0,0 0 0,-2-3 0,0 1 0,1-2 0,1 0 0,-1 0 0,1 0 0,-1 2 0,2-1 0,-1 1 0,2 0 0,-1-1 0,1 1 0,-1-1 0,-1 2 0,1-1 0,0 1 0,-1-1 0,-1-1 0,2-1 0,-3 2 0,2-3 0,-1 1 0,0 0 0,1-1 0,0 2 0,0-1 0,-1 0 0,0 1 0,0 0 0,-1 0 0,4 3 0,-3-2 0,3 2 0,-2-3 0,0 1 0,0-1 0,-1 1 0,2-1 0,-1 1 0,1-2 0,-2 1 0,1-2 0,0 2 0,0-1 0,-1-1 0,-1-2 0,-1-1 0,-2 0 0,0-1 0,1 2 0,0 0 0,0 2 0,2-2 0,4 4 0,-1 0 0,5 2 0,-4 2 0,1-3 0,-2 1 0,1-1 0,-1-1 0,-1 0 0,-2-1 0,-4-2 0,-1-1 0,-4-1 0,5 0 0,0 2 0,1-2 0,1 3 0,0-1 0,0 3 0,2 0 0,2 2 0,0-1 0,1 1 0,0-1 0,-2-1 0,1 0 0,-2 0 0,1-2 0,-6 0 0,0-2 0,-3-3 0,2 2 0,0-1 0,2 1 0,0 1 0,2 0 0,1 3 0,3 1 0,0 2 0,3 2 0,-1-2 0,2 1 0,-4-2 0,3 2 0,-4-4 0,-4 2 0,-4-3 0,-1-3 0,0 1 0,2-1 0,2 1 0,0 0 0,1 1 0,3 1 0,0 2 0,2 1 0,0 1 0,-1 0 0,2-2 0,-5 1 0,0-2 0,-6-1 0,-1 0 0,1 0 0,0 0 0,2-2 0,1 2 0,1-1 0,3 0 0,-1 0 0,1 2 0,5 3 0,0 3 0,5 2 0,-1 0 0,-3-1 0,3-2 0,-5-2 0,1 0 0,-1-1 0,-1-1 0,1 1 0,-5-2 0,0 0 0,-7-1 0,3-2 0,-4-1 0,5-1 0,-1 1 0,4 2 0,-1-1 0,1 0 0,1 1 0,2 0 0,1 1 0,0 0 0,1 0 0,-1 0 0,1 0 0,-2-2 0,0-3 0,-1-1 0,0-2 0,0 2 0,0 0 0,0 1 0,0 0 0,0 1 0,0 2 0,0-1 0,1 2 0,0 0 0,1 1 0,0 0 0,1 0 0,-1 0 0,1 0 0,-1 0 0,0-1 0,-1-2 0,-3-3 0,-1-1 0,-2-1 0,-1 2 0,2 2 0,-2-2 0,4 4 0,-1-1 0,1 1 0,2 2 0,4 2 0,0 0 0,4 2 0,-2 1 0,-1-1 0,0 0 0,-2-1 0,1 0 0,-2-2 0,0-1 0,-5-3 0,1-1 0,-3 0 0,2 1 0,0 1 0,2 1 0,2-1 0,4 1 0,1 3 0,2-1 0,-1 2 0,-2 0 0,3 0 0,-5-1 0,1-1 0,-2-1 0,-2-2 0,-4-2 0,-4-1 0,-1-2 0,2 1 0,2 0 0,-1 1 0,3 2 0,-1 2 0,3 2 0,1 2 0,2-1 0,1 4 0,-1-3 0,1 1 0,-1-2 0,1 1 0,-1-2 0,-2 0 0,-2-1 0,-2 0 0,1 0 0,0 0 0,2 0 0,0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4-09-05T06:42:27.824"/>
    </inkml:context>
    <inkml:brush xml:id="br0">
      <inkml:brushProperty name="width" value="0.035" units="cm"/>
      <inkml:brushProperty name="height" value="0.035" units="cm"/>
      <inkml:brushProperty name="color" value="#FFFFFF"/>
    </inkml:brush>
  </inkml:definitions>
  <inkml:trace contextRef="#ctx0" brushRef="#br0">1 1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41EBE7-D7B3-6440-977E-C1DB355174F9}" type="datetimeFigureOut">
              <a:rPr lang="de-DE" smtClean="0"/>
              <a:t>07.11.24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4170E0-62D7-5844-86FF-3FBEF219DB40}" type="slidenum">
              <a:rPr lang="de-DE" smtClean="0"/>
              <a:t>‹Nr.›</a:t>
            </a:fld>
            <a:endParaRPr lang="de-DE"/>
          </a:p>
        </p:txBody>
      </p:sp>
    </p:spTree>
    <p:extLst>
      <p:ext uri="{BB962C8B-B14F-4D97-AF65-F5344CB8AC3E}">
        <p14:creationId xmlns:p14="http://schemas.microsoft.com/office/powerpoint/2010/main" val="24507453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9FCE5-0262-C9BD-9CD1-1E3B6DF6CF5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0D9AA19-FA89-71F6-BE3A-A6ED280BB14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B2E2D31-AD23-352C-FA75-29CCAA11DA78}"/>
              </a:ext>
            </a:extLst>
          </p:cNvPr>
          <p:cNvSpPr>
            <a:spLocks noGrp="1"/>
          </p:cNvSpPr>
          <p:nvPr>
            <p:ph type="body" idx="1"/>
          </p:nvPr>
        </p:nvSpPr>
        <p:spPr/>
        <p:txBody>
          <a:bodyPr/>
          <a:lstStyle/>
          <a:p>
            <a:r>
              <a:rPr lang="de-DE" dirty="0"/>
              <a:t>Hallo, ihr da! Könnt ihr mich verstehen? Ihr seht ja witzig aus mit euren zwei Augen, fünf Fingern und den Haaren. Was seid ihr für Gestalten??? </a:t>
            </a:r>
          </a:p>
          <a:p>
            <a:r>
              <a:rPr lang="de-DE" dirty="0"/>
              <a:t>Ich bin Planeta, ich komme von einem Planeten </a:t>
            </a:r>
            <a:r>
              <a:rPr lang="de-DE" dirty="0" err="1"/>
              <a:t>gaaanz</a:t>
            </a:r>
            <a:r>
              <a:rPr lang="de-DE" dirty="0"/>
              <a:t> weit weg von hier. Bei mir zu Hause sieht es ganz anders aus. Es ist viel kälter und nicht so grün wie hier bei euch. Das kenne ich gar nicht! Euer Planet ist echt komisch. </a:t>
            </a:r>
          </a:p>
        </p:txBody>
      </p:sp>
      <p:sp>
        <p:nvSpPr>
          <p:cNvPr id="4" name="Foliennummernplatzhalter 3">
            <a:extLst>
              <a:ext uri="{FF2B5EF4-FFF2-40B4-BE49-F238E27FC236}">
                <a16:creationId xmlns:a16="http://schemas.microsoft.com/office/drawing/2014/main" id="{87EB93FF-538F-75AF-CB6E-2700757EF381}"/>
              </a:ext>
            </a:extLst>
          </p:cNvPr>
          <p:cNvSpPr>
            <a:spLocks noGrp="1"/>
          </p:cNvSpPr>
          <p:nvPr>
            <p:ph type="sldNum" sz="quarter" idx="5"/>
          </p:nvPr>
        </p:nvSpPr>
        <p:spPr/>
        <p:txBody>
          <a:bodyPr/>
          <a:lstStyle/>
          <a:p>
            <a:fld id="{8A4170E0-62D7-5844-86FF-3FBEF219DB40}" type="slidenum">
              <a:rPr lang="de-DE" smtClean="0"/>
              <a:t>2</a:t>
            </a:fld>
            <a:endParaRPr lang="de-DE"/>
          </a:p>
        </p:txBody>
      </p:sp>
    </p:spTree>
    <p:extLst>
      <p:ext uri="{BB962C8B-B14F-4D97-AF65-F5344CB8AC3E}">
        <p14:creationId xmlns:p14="http://schemas.microsoft.com/office/powerpoint/2010/main" val="890710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Hallo, ihr da! Könnt ihr mich verstehen? Ihr seht ja witzig aus mit euren zwei Augen, fünf Fingern und den Haaren. Was seid ihr für Gestalten??? </a:t>
            </a:r>
          </a:p>
          <a:p>
            <a:r>
              <a:rPr lang="de-DE" dirty="0"/>
              <a:t>Ich bin Planeta, ich komme von einem Planeten </a:t>
            </a:r>
            <a:r>
              <a:rPr lang="de-DE" dirty="0" err="1"/>
              <a:t>gaaanz</a:t>
            </a:r>
            <a:r>
              <a:rPr lang="de-DE" dirty="0"/>
              <a:t> weit weg von hier. Bei mir zu Hause sieht es ganz anders aus. Es ist viel kälter und nicht so grün wie hier bei euch. Das kenne ich gar nicht! Euer Planet ist echt komisch. </a:t>
            </a:r>
          </a:p>
        </p:txBody>
      </p:sp>
      <p:sp>
        <p:nvSpPr>
          <p:cNvPr id="4" name="Foliennummernplatzhalter 3"/>
          <p:cNvSpPr>
            <a:spLocks noGrp="1"/>
          </p:cNvSpPr>
          <p:nvPr>
            <p:ph type="sldNum" sz="quarter" idx="5"/>
          </p:nvPr>
        </p:nvSpPr>
        <p:spPr/>
        <p:txBody>
          <a:bodyPr/>
          <a:lstStyle/>
          <a:p>
            <a:fld id="{8A4170E0-62D7-5844-86FF-3FBEF219DB40}" type="slidenum">
              <a:rPr lang="de-DE" smtClean="0"/>
              <a:t>3</a:t>
            </a:fld>
            <a:endParaRPr lang="de-DE"/>
          </a:p>
        </p:txBody>
      </p:sp>
    </p:spTree>
    <p:extLst>
      <p:ext uri="{BB962C8B-B14F-4D97-AF65-F5344CB8AC3E}">
        <p14:creationId xmlns:p14="http://schemas.microsoft.com/office/powerpoint/2010/main" val="4062181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8FD9D-EB2E-3B89-6A1E-10BCDBBD798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BBD6331-034F-AAC9-65FB-FC9D72BBCA5C}"/>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09482C4-2D3C-152A-ED78-42B551677B7D}"/>
              </a:ext>
            </a:extLst>
          </p:cNvPr>
          <p:cNvSpPr>
            <a:spLocks noGrp="1"/>
          </p:cNvSpPr>
          <p:nvPr>
            <p:ph type="body" idx="1"/>
          </p:nvPr>
        </p:nvSpPr>
        <p:spPr/>
        <p:txBody>
          <a:bodyPr/>
          <a:lstStyle/>
          <a:p>
            <a:r>
              <a:rPr lang="de-DE" dirty="0"/>
              <a:t>Leider bin ich mit meiner Rakete hier auf dieser komischen Welt abgestürzt. Jetzt ist sie kaputt und ich muss einen Code herausfinden, damit sie wieder funktioniert. Ich hatte das gleiche Problem schon mal auf einem anderen Planeten… Um diesen Code zu erhalten, muss ich viele kleine Aufgaben über den Planeten lösen, auf dem ich mich gerade befinde. Ich kenne hier ja aber nichts und kann die Fragen bestimmt nicht beantworten. Könnt ihr mir helfen? Ihr kennt euch hier bestimmt super gut aus oder??? </a:t>
            </a:r>
          </a:p>
        </p:txBody>
      </p:sp>
      <p:sp>
        <p:nvSpPr>
          <p:cNvPr id="4" name="Foliennummernplatzhalter 3">
            <a:extLst>
              <a:ext uri="{FF2B5EF4-FFF2-40B4-BE49-F238E27FC236}">
                <a16:creationId xmlns:a16="http://schemas.microsoft.com/office/drawing/2014/main" id="{5F758107-842E-E65E-1ACB-3F23DDDF4195}"/>
              </a:ext>
            </a:extLst>
          </p:cNvPr>
          <p:cNvSpPr>
            <a:spLocks noGrp="1"/>
          </p:cNvSpPr>
          <p:nvPr>
            <p:ph type="sldNum" sz="quarter" idx="5"/>
          </p:nvPr>
        </p:nvSpPr>
        <p:spPr/>
        <p:txBody>
          <a:bodyPr/>
          <a:lstStyle/>
          <a:p>
            <a:fld id="{8A4170E0-62D7-5844-86FF-3FBEF219DB40}" type="slidenum">
              <a:rPr lang="de-DE" smtClean="0"/>
              <a:t>4</a:t>
            </a:fld>
            <a:endParaRPr lang="de-DE"/>
          </a:p>
        </p:txBody>
      </p:sp>
    </p:spTree>
    <p:extLst>
      <p:ext uri="{BB962C8B-B14F-4D97-AF65-F5344CB8AC3E}">
        <p14:creationId xmlns:p14="http://schemas.microsoft.com/office/powerpoint/2010/main" val="927621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3BC906-6A6A-E8CC-C49B-B19CB0A1BBD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7CCA06B-F09D-59AE-7128-E668C78284D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F3C073D-7F22-4A75-B887-B424257C4507}"/>
              </a:ext>
            </a:extLst>
          </p:cNvPr>
          <p:cNvSpPr>
            <a:spLocks noGrp="1"/>
          </p:cNvSpPr>
          <p:nvPr>
            <p:ph type="body" idx="1"/>
          </p:nvPr>
        </p:nvSpPr>
        <p:spPr/>
        <p:txBody>
          <a:bodyPr/>
          <a:lstStyle/>
          <a:p>
            <a:r>
              <a:rPr lang="de-DE" b="0" i="0" dirty="0">
                <a:solidFill>
                  <a:srgbClr val="44555D"/>
                </a:solidFill>
                <a:effectLst/>
                <a:latin typeface="Arial" panose="020B0604020202020204" pitchFamily="34" charset="0"/>
              </a:rPr>
              <a:t>Ich komme weit weit weg von einem anderen Planeten namens Uranus. Ich musst ganz lange fliegen, um hier herzukommen. Mein Planet dreht sich aber auch um die Sonne, die wir kennen. Da oben ist ja die Sonne. Himmelskörper, die sich um eine Sonne drehen, nennt man Planeten. Insgesamt drehen sich 8 Planeten um unsere Sonne. Nur Merkur und Venus liegen näher an der Sonne als die Erde. Kennt ihr alle acht Planeten? </a:t>
            </a:r>
          </a:p>
          <a:p>
            <a:endParaRPr lang="de-DE" b="0" i="0" dirty="0">
              <a:solidFill>
                <a:srgbClr val="44555D"/>
              </a:solidFill>
              <a:effectLst/>
              <a:latin typeface="Arial" panose="020B0604020202020204" pitchFamily="34" charset="0"/>
            </a:endParaRPr>
          </a:p>
          <a:p>
            <a:endParaRPr lang="de-DE" b="0" i="0" dirty="0">
              <a:solidFill>
                <a:srgbClr val="44555D"/>
              </a:solidFill>
              <a:effectLst/>
              <a:latin typeface="Arial" panose="020B0604020202020204" pitchFamily="34" charset="0"/>
            </a:endParaRPr>
          </a:p>
        </p:txBody>
      </p:sp>
      <p:sp>
        <p:nvSpPr>
          <p:cNvPr id="4" name="Foliennummernplatzhalter 3">
            <a:extLst>
              <a:ext uri="{FF2B5EF4-FFF2-40B4-BE49-F238E27FC236}">
                <a16:creationId xmlns:a16="http://schemas.microsoft.com/office/drawing/2014/main" id="{D9488A89-B1D9-3142-4B31-BEF0EAAB9A31}"/>
              </a:ext>
            </a:extLst>
          </p:cNvPr>
          <p:cNvSpPr>
            <a:spLocks noGrp="1"/>
          </p:cNvSpPr>
          <p:nvPr>
            <p:ph type="sldNum" sz="quarter" idx="5"/>
          </p:nvPr>
        </p:nvSpPr>
        <p:spPr/>
        <p:txBody>
          <a:bodyPr/>
          <a:lstStyle/>
          <a:p>
            <a:fld id="{8A4170E0-62D7-5844-86FF-3FBEF219DB40}" type="slidenum">
              <a:rPr lang="de-DE" smtClean="0"/>
              <a:t>5</a:t>
            </a:fld>
            <a:endParaRPr lang="de-DE"/>
          </a:p>
        </p:txBody>
      </p:sp>
    </p:spTree>
    <p:extLst>
      <p:ext uri="{BB962C8B-B14F-4D97-AF65-F5344CB8AC3E}">
        <p14:creationId xmlns:p14="http://schemas.microsoft.com/office/powerpoint/2010/main" val="2455845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032D2-D272-954D-B9F9-47CC6E0E969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A6054A1-F8B9-35C4-1D51-02BEB728614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833964A-75DB-0EFB-ADA3-3A254DF080BF}"/>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1EB5F8D7-3746-FF1E-4495-93701B439174}"/>
              </a:ext>
            </a:extLst>
          </p:cNvPr>
          <p:cNvSpPr>
            <a:spLocks noGrp="1"/>
          </p:cNvSpPr>
          <p:nvPr>
            <p:ph type="sldNum" sz="quarter" idx="5"/>
          </p:nvPr>
        </p:nvSpPr>
        <p:spPr/>
        <p:txBody>
          <a:bodyPr/>
          <a:lstStyle/>
          <a:p>
            <a:fld id="{8A4170E0-62D7-5844-86FF-3FBEF219DB40}" type="slidenum">
              <a:rPr lang="de-DE" smtClean="0"/>
              <a:t>6</a:t>
            </a:fld>
            <a:endParaRPr lang="de-DE"/>
          </a:p>
        </p:txBody>
      </p:sp>
    </p:spTree>
    <p:extLst>
      <p:ext uri="{BB962C8B-B14F-4D97-AF65-F5344CB8AC3E}">
        <p14:creationId xmlns:p14="http://schemas.microsoft.com/office/powerpoint/2010/main" val="3995136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C79BDC-EEAF-D8B0-78DB-F652C133C78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DEB169D-2774-DBA0-041E-5A0671BA7AC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F5B5270-8D32-E2B4-6ABD-C0CB17A555C4}"/>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5EC53111-2C84-09B7-2C01-8E380DF817EA}"/>
              </a:ext>
            </a:extLst>
          </p:cNvPr>
          <p:cNvSpPr>
            <a:spLocks noGrp="1"/>
          </p:cNvSpPr>
          <p:nvPr>
            <p:ph type="sldNum" sz="quarter" idx="5"/>
          </p:nvPr>
        </p:nvSpPr>
        <p:spPr/>
        <p:txBody>
          <a:bodyPr/>
          <a:lstStyle/>
          <a:p>
            <a:fld id="{8A4170E0-62D7-5844-86FF-3FBEF219DB40}" type="slidenum">
              <a:rPr lang="de-DE" smtClean="0"/>
              <a:t>7</a:t>
            </a:fld>
            <a:endParaRPr lang="de-DE"/>
          </a:p>
        </p:txBody>
      </p:sp>
    </p:spTree>
    <p:extLst>
      <p:ext uri="{BB962C8B-B14F-4D97-AF65-F5344CB8AC3E}">
        <p14:creationId xmlns:p14="http://schemas.microsoft.com/office/powerpoint/2010/main" val="2098453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028B9-C0E9-7873-F1A7-AD34917DA2E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8D61254A-B0DB-2BF7-4B6C-4D2AF94784F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1D026CB-DE18-ED3C-4205-9CB8BC92F006}"/>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8C6DDED6-9B7C-C1F9-1107-CB4861D047CC}"/>
              </a:ext>
            </a:extLst>
          </p:cNvPr>
          <p:cNvSpPr>
            <a:spLocks noGrp="1"/>
          </p:cNvSpPr>
          <p:nvPr>
            <p:ph type="sldNum" sz="quarter" idx="5"/>
          </p:nvPr>
        </p:nvSpPr>
        <p:spPr/>
        <p:txBody>
          <a:bodyPr/>
          <a:lstStyle/>
          <a:p>
            <a:fld id="{8A4170E0-62D7-5844-86FF-3FBEF219DB40}" type="slidenum">
              <a:rPr lang="de-DE" smtClean="0"/>
              <a:t>9</a:t>
            </a:fld>
            <a:endParaRPr lang="de-DE"/>
          </a:p>
        </p:txBody>
      </p:sp>
    </p:spTree>
    <p:extLst>
      <p:ext uri="{BB962C8B-B14F-4D97-AF65-F5344CB8AC3E}">
        <p14:creationId xmlns:p14="http://schemas.microsoft.com/office/powerpoint/2010/main" val="685447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E9B10-2FC7-0076-A517-A0B73B5BCDF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6ACAB17-148F-31AD-69BD-4CF7A831BB3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34483C3-7B2E-F4CB-41A0-F973F183EF9B}"/>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8F7C3E9B-92B6-F60E-BC9F-457FB9532C69}"/>
              </a:ext>
            </a:extLst>
          </p:cNvPr>
          <p:cNvSpPr>
            <a:spLocks noGrp="1"/>
          </p:cNvSpPr>
          <p:nvPr>
            <p:ph type="sldNum" sz="quarter" idx="5"/>
          </p:nvPr>
        </p:nvSpPr>
        <p:spPr/>
        <p:txBody>
          <a:bodyPr/>
          <a:lstStyle/>
          <a:p>
            <a:fld id="{8A4170E0-62D7-5844-86FF-3FBEF219DB40}" type="slidenum">
              <a:rPr lang="de-DE" smtClean="0"/>
              <a:t>10</a:t>
            </a:fld>
            <a:endParaRPr lang="de-DE"/>
          </a:p>
        </p:txBody>
      </p:sp>
    </p:spTree>
    <p:extLst>
      <p:ext uri="{BB962C8B-B14F-4D97-AF65-F5344CB8AC3E}">
        <p14:creationId xmlns:p14="http://schemas.microsoft.com/office/powerpoint/2010/main" val="38856847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613F72-0C2E-602B-474D-72DB69AFD9F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9115531-4940-3C09-4A93-54D5EA18EBC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DB5D65A-43BD-870C-AE72-1F15C729666E}"/>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0E055ADF-2591-4C66-561E-5F9E9D0A5EA2}"/>
              </a:ext>
            </a:extLst>
          </p:cNvPr>
          <p:cNvSpPr>
            <a:spLocks noGrp="1"/>
          </p:cNvSpPr>
          <p:nvPr>
            <p:ph type="sldNum" sz="quarter" idx="5"/>
          </p:nvPr>
        </p:nvSpPr>
        <p:spPr/>
        <p:txBody>
          <a:bodyPr/>
          <a:lstStyle/>
          <a:p>
            <a:fld id="{8A4170E0-62D7-5844-86FF-3FBEF219DB40}" type="slidenum">
              <a:rPr lang="de-DE" smtClean="0"/>
              <a:t>11</a:t>
            </a:fld>
            <a:endParaRPr lang="de-DE"/>
          </a:p>
        </p:txBody>
      </p:sp>
    </p:spTree>
    <p:extLst>
      <p:ext uri="{BB962C8B-B14F-4D97-AF65-F5344CB8AC3E}">
        <p14:creationId xmlns:p14="http://schemas.microsoft.com/office/powerpoint/2010/main" val="3589630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542317-B54B-81B0-5733-9EB83B788CD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E06B613D-2F15-1317-42BF-532EE439E5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1B2AEC1C-BC90-D270-0212-52093982F1CA}"/>
              </a:ext>
            </a:extLst>
          </p:cNvPr>
          <p:cNvSpPr>
            <a:spLocks noGrp="1"/>
          </p:cNvSpPr>
          <p:nvPr>
            <p:ph type="dt" sz="half" idx="10"/>
          </p:nvPr>
        </p:nvSpPr>
        <p:spPr/>
        <p:txBody>
          <a:bodyPr/>
          <a:lstStyle/>
          <a:p>
            <a:fld id="{67B5CB56-9D06-414A-BD89-5ADB36802695}" type="datetimeFigureOut">
              <a:rPr lang="de-DE" smtClean="0"/>
              <a:t>07.11.24</a:t>
            </a:fld>
            <a:endParaRPr lang="de-DE"/>
          </a:p>
        </p:txBody>
      </p:sp>
      <p:sp>
        <p:nvSpPr>
          <p:cNvPr id="5" name="Fußzeilenplatzhalter 4">
            <a:extLst>
              <a:ext uri="{FF2B5EF4-FFF2-40B4-BE49-F238E27FC236}">
                <a16:creationId xmlns:a16="http://schemas.microsoft.com/office/drawing/2014/main" id="{81F94EE3-08A6-76A0-6EBA-6B968BF63AC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A773437-A4B9-3AB2-173A-F7B88F054962}"/>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92421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7990CE-9644-214F-1B99-D520E59A52E7}"/>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70AF6B55-C83C-D325-0396-BA6DC55D8D59}"/>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7378546-8DC4-3CC6-B3BE-D42B87F58A1C}"/>
              </a:ext>
            </a:extLst>
          </p:cNvPr>
          <p:cNvSpPr>
            <a:spLocks noGrp="1"/>
          </p:cNvSpPr>
          <p:nvPr>
            <p:ph type="dt" sz="half" idx="10"/>
          </p:nvPr>
        </p:nvSpPr>
        <p:spPr/>
        <p:txBody>
          <a:bodyPr/>
          <a:lstStyle/>
          <a:p>
            <a:fld id="{67B5CB56-9D06-414A-BD89-5ADB36802695}" type="datetimeFigureOut">
              <a:rPr lang="de-DE" smtClean="0"/>
              <a:t>07.11.24</a:t>
            </a:fld>
            <a:endParaRPr lang="de-DE"/>
          </a:p>
        </p:txBody>
      </p:sp>
      <p:sp>
        <p:nvSpPr>
          <p:cNvPr id="5" name="Fußzeilenplatzhalter 4">
            <a:extLst>
              <a:ext uri="{FF2B5EF4-FFF2-40B4-BE49-F238E27FC236}">
                <a16:creationId xmlns:a16="http://schemas.microsoft.com/office/drawing/2014/main" id="{E14A9A39-C9C0-AE58-E2B8-BD6980F88BF4}"/>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E918E9B-3C38-FE98-1E80-48B79C264A83}"/>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14101296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463B91E-9EBD-2F2B-31BE-DB898F8E4202}"/>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03833FB5-4C23-5C14-D180-EDF47F016256}"/>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B14079C5-4AA6-AB88-7FFB-A42D5158D25A}"/>
              </a:ext>
            </a:extLst>
          </p:cNvPr>
          <p:cNvSpPr>
            <a:spLocks noGrp="1"/>
          </p:cNvSpPr>
          <p:nvPr>
            <p:ph type="dt" sz="half" idx="10"/>
          </p:nvPr>
        </p:nvSpPr>
        <p:spPr/>
        <p:txBody>
          <a:bodyPr/>
          <a:lstStyle/>
          <a:p>
            <a:fld id="{67B5CB56-9D06-414A-BD89-5ADB36802695}" type="datetimeFigureOut">
              <a:rPr lang="de-DE" smtClean="0"/>
              <a:t>07.11.24</a:t>
            </a:fld>
            <a:endParaRPr lang="de-DE"/>
          </a:p>
        </p:txBody>
      </p:sp>
      <p:sp>
        <p:nvSpPr>
          <p:cNvPr id="5" name="Fußzeilenplatzhalter 4">
            <a:extLst>
              <a:ext uri="{FF2B5EF4-FFF2-40B4-BE49-F238E27FC236}">
                <a16:creationId xmlns:a16="http://schemas.microsoft.com/office/drawing/2014/main" id="{0EDCC77D-F040-B890-45A0-91848ACAD73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852DE24-4A70-EC04-C4CC-8FC669ED2394}"/>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4145559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C4B005-98BF-6820-DF42-23BE8D39F504}"/>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6F64297E-F247-051A-3E24-52EBCB61AB96}"/>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5696EB0-4B8B-02D0-24CF-A1634A36275A}"/>
              </a:ext>
            </a:extLst>
          </p:cNvPr>
          <p:cNvSpPr>
            <a:spLocks noGrp="1"/>
          </p:cNvSpPr>
          <p:nvPr>
            <p:ph type="dt" sz="half" idx="10"/>
          </p:nvPr>
        </p:nvSpPr>
        <p:spPr/>
        <p:txBody>
          <a:bodyPr/>
          <a:lstStyle/>
          <a:p>
            <a:fld id="{67B5CB56-9D06-414A-BD89-5ADB36802695}" type="datetimeFigureOut">
              <a:rPr lang="de-DE" smtClean="0"/>
              <a:t>07.11.24</a:t>
            </a:fld>
            <a:endParaRPr lang="de-DE"/>
          </a:p>
        </p:txBody>
      </p:sp>
      <p:sp>
        <p:nvSpPr>
          <p:cNvPr id="5" name="Fußzeilenplatzhalter 4">
            <a:extLst>
              <a:ext uri="{FF2B5EF4-FFF2-40B4-BE49-F238E27FC236}">
                <a16:creationId xmlns:a16="http://schemas.microsoft.com/office/drawing/2014/main" id="{4C9742E0-5811-4298-8A1C-767AFE21666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4980FE9-AB1C-BCD6-E6A7-628FE8A6B41C}"/>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221455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AEF202-8629-3DB2-ED0B-806E4637A7C4}"/>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B3BD007E-A0C9-A99E-4329-FA341CED9AC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6D50E200-ABAF-CE61-AF01-9D7BAF646BCE}"/>
              </a:ext>
            </a:extLst>
          </p:cNvPr>
          <p:cNvSpPr>
            <a:spLocks noGrp="1"/>
          </p:cNvSpPr>
          <p:nvPr>
            <p:ph type="dt" sz="half" idx="10"/>
          </p:nvPr>
        </p:nvSpPr>
        <p:spPr/>
        <p:txBody>
          <a:bodyPr/>
          <a:lstStyle/>
          <a:p>
            <a:fld id="{67B5CB56-9D06-414A-BD89-5ADB36802695}" type="datetimeFigureOut">
              <a:rPr lang="de-DE" smtClean="0"/>
              <a:t>07.11.24</a:t>
            </a:fld>
            <a:endParaRPr lang="de-DE"/>
          </a:p>
        </p:txBody>
      </p:sp>
      <p:sp>
        <p:nvSpPr>
          <p:cNvPr id="5" name="Fußzeilenplatzhalter 4">
            <a:extLst>
              <a:ext uri="{FF2B5EF4-FFF2-40B4-BE49-F238E27FC236}">
                <a16:creationId xmlns:a16="http://schemas.microsoft.com/office/drawing/2014/main" id="{C5512D1C-CBB4-D088-E065-18CBDEAF2C61}"/>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CA52C62-30EE-3D06-4C53-3C77D68AAFD8}"/>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779433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04FFD32-979A-12B4-5A51-E991405B298D}"/>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F3F301ED-FFDB-BA41-68A4-3FCC23E18487}"/>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2E7EB1B2-CE00-6D31-D658-F7433FA2F632}"/>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0628BB93-40CB-0456-DA47-E4E5557AA3B3}"/>
              </a:ext>
            </a:extLst>
          </p:cNvPr>
          <p:cNvSpPr>
            <a:spLocks noGrp="1"/>
          </p:cNvSpPr>
          <p:nvPr>
            <p:ph type="dt" sz="half" idx="10"/>
          </p:nvPr>
        </p:nvSpPr>
        <p:spPr/>
        <p:txBody>
          <a:bodyPr/>
          <a:lstStyle/>
          <a:p>
            <a:fld id="{67B5CB56-9D06-414A-BD89-5ADB36802695}" type="datetimeFigureOut">
              <a:rPr lang="de-DE" smtClean="0"/>
              <a:t>07.11.24</a:t>
            </a:fld>
            <a:endParaRPr lang="de-DE"/>
          </a:p>
        </p:txBody>
      </p:sp>
      <p:sp>
        <p:nvSpPr>
          <p:cNvPr id="6" name="Fußzeilenplatzhalter 5">
            <a:extLst>
              <a:ext uri="{FF2B5EF4-FFF2-40B4-BE49-F238E27FC236}">
                <a16:creationId xmlns:a16="http://schemas.microsoft.com/office/drawing/2014/main" id="{B8854BE8-6CE9-CD9D-3B02-D6D7910FEAB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929E27C7-FA37-1500-930A-7C1241CA6D73}"/>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16200476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C22CE2-03A8-F233-9DB4-982D35D54034}"/>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E7CAF4AC-639E-F52C-49BB-4BBC1452CB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FB99B03A-A6C9-41AD-92F2-CD9D7D9DDF27}"/>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31E855F7-7207-FB30-CA7B-C18DDDD721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8BA4E5CC-CC53-A60E-E9A5-30771BA0CE1D}"/>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143BD1AC-6368-ABCC-A78A-D6603E75B300}"/>
              </a:ext>
            </a:extLst>
          </p:cNvPr>
          <p:cNvSpPr>
            <a:spLocks noGrp="1"/>
          </p:cNvSpPr>
          <p:nvPr>
            <p:ph type="dt" sz="half" idx="10"/>
          </p:nvPr>
        </p:nvSpPr>
        <p:spPr/>
        <p:txBody>
          <a:bodyPr/>
          <a:lstStyle/>
          <a:p>
            <a:fld id="{67B5CB56-9D06-414A-BD89-5ADB36802695}" type="datetimeFigureOut">
              <a:rPr lang="de-DE" smtClean="0"/>
              <a:t>07.11.24</a:t>
            </a:fld>
            <a:endParaRPr lang="de-DE"/>
          </a:p>
        </p:txBody>
      </p:sp>
      <p:sp>
        <p:nvSpPr>
          <p:cNvPr id="8" name="Fußzeilenplatzhalter 7">
            <a:extLst>
              <a:ext uri="{FF2B5EF4-FFF2-40B4-BE49-F238E27FC236}">
                <a16:creationId xmlns:a16="http://schemas.microsoft.com/office/drawing/2014/main" id="{700DC339-1CBB-ED81-46E7-B2CF59E468A6}"/>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45FEDE21-9913-562D-34CD-DDC2DB64A3A0}"/>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3880305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1C43E1-3A6B-6EA9-2252-AD38A0D60A76}"/>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6589DAC5-695B-A330-E6C8-B6771D724156}"/>
              </a:ext>
            </a:extLst>
          </p:cNvPr>
          <p:cNvSpPr>
            <a:spLocks noGrp="1"/>
          </p:cNvSpPr>
          <p:nvPr>
            <p:ph type="dt" sz="half" idx="10"/>
          </p:nvPr>
        </p:nvSpPr>
        <p:spPr/>
        <p:txBody>
          <a:bodyPr/>
          <a:lstStyle/>
          <a:p>
            <a:fld id="{67B5CB56-9D06-414A-BD89-5ADB36802695}" type="datetimeFigureOut">
              <a:rPr lang="de-DE" smtClean="0"/>
              <a:t>07.11.24</a:t>
            </a:fld>
            <a:endParaRPr lang="de-DE"/>
          </a:p>
        </p:txBody>
      </p:sp>
      <p:sp>
        <p:nvSpPr>
          <p:cNvPr id="4" name="Fußzeilenplatzhalter 3">
            <a:extLst>
              <a:ext uri="{FF2B5EF4-FFF2-40B4-BE49-F238E27FC236}">
                <a16:creationId xmlns:a16="http://schemas.microsoft.com/office/drawing/2014/main" id="{63A474EA-28F9-CFFA-CB05-EB1B0579F98C}"/>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99B6D286-B3DC-CF39-A641-CC82F5C1FD27}"/>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2770150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61175C7F-4A85-D5D9-BA8B-1F8356DEC44B}"/>
              </a:ext>
            </a:extLst>
          </p:cNvPr>
          <p:cNvSpPr>
            <a:spLocks noGrp="1"/>
          </p:cNvSpPr>
          <p:nvPr>
            <p:ph type="dt" sz="half" idx="10"/>
          </p:nvPr>
        </p:nvSpPr>
        <p:spPr/>
        <p:txBody>
          <a:bodyPr/>
          <a:lstStyle/>
          <a:p>
            <a:fld id="{67B5CB56-9D06-414A-BD89-5ADB36802695}" type="datetimeFigureOut">
              <a:rPr lang="de-DE" smtClean="0"/>
              <a:t>07.11.24</a:t>
            </a:fld>
            <a:endParaRPr lang="de-DE"/>
          </a:p>
        </p:txBody>
      </p:sp>
      <p:sp>
        <p:nvSpPr>
          <p:cNvPr id="3" name="Fußzeilenplatzhalter 2">
            <a:extLst>
              <a:ext uri="{FF2B5EF4-FFF2-40B4-BE49-F238E27FC236}">
                <a16:creationId xmlns:a16="http://schemas.microsoft.com/office/drawing/2014/main" id="{362E515C-8030-98B9-F66F-0D4FE798A14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FE792FD2-4915-C336-65F1-D3D898D077C3}"/>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26537058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8228B5-9D59-33B5-B464-80265FB7E2E6}"/>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19DBC22B-58C1-0D64-2109-9B96D7F4F2A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A1FBE193-F059-E190-D506-E958162F3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28DC146D-280B-FA01-21C9-F773826A36A6}"/>
              </a:ext>
            </a:extLst>
          </p:cNvPr>
          <p:cNvSpPr>
            <a:spLocks noGrp="1"/>
          </p:cNvSpPr>
          <p:nvPr>
            <p:ph type="dt" sz="half" idx="10"/>
          </p:nvPr>
        </p:nvSpPr>
        <p:spPr/>
        <p:txBody>
          <a:bodyPr/>
          <a:lstStyle/>
          <a:p>
            <a:fld id="{67B5CB56-9D06-414A-BD89-5ADB36802695}" type="datetimeFigureOut">
              <a:rPr lang="de-DE" smtClean="0"/>
              <a:t>07.11.24</a:t>
            </a:fld>
            <a:endParaRPr lang="de-DE"/>
          </a:p>
        </p:txBody>
      </p:sp>
      <p:sp>
        <p:nvSpPr>
          <p:cNvPr id="6" name="Fußzeilenplatzhalter 5">
            <a:extLst>
              <a:ext uri="{FF2B5EF4-FFF2-40B4-BE49-F238E27FC236}">
                <a16:creationId xmlns:a16="http://schemas.microsoft.com/office/drawing/2014/main" id="{F1E0BA4C-F533-E4DD-0357-6E6EAC05496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85DE424-2A3B-045C-B2F3-E5D6EB69206E}"/>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3401538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141A88-B3A6-BA66-8B06-BBC7E297595A}"/>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C9C5E4FF-652F-56B4-DACF-A1793D73B0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1300237F-6BD1-6786-56ED-84F4B0F2B4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DD17E8E-78EC-F3F3-6270-55481B339558}"/>
              </a:ext>
            </a:extLst>
          </p:cNvPr>
          <p:cNvSpPr>
            <a:spLocks noGrp="1"/>
          </p:cNvSpPr>
          <p:nvPr>
            <p:ph type="dt" sz="half" idx="10"/>
          </p:nvPr>
        </p:nvSpPr>
        <p:spPr/>
        <p:txBody>
          <a:bodyPr/>
          <a:lstStyle/>
          <a:p>
            <a:fld id="{67B5CB56-9D06-414A-BD89-5ADB36802695}" type="datetimeFigureOut">
              <a:rPr lang="de-DE" smtClean="0"/>
              <a:t>07.11.24</a:t>
            </a:fld>
            <a:endParaRPr lang="de-DE"/>
          </a:p>
        </p:txBody>
      </p:sp>
      <p:sp>
        <p:nvSpPr>
          <p:cNvPr id="6" name="Fußzeilenplatzhalter 5">
            <a:extLst>
              <a:ext uri="{FF2B5EF4-FFF2-40B4-BE49-F238E27FC236}">
                <a16:creationId xmlns:a16="http://schemas.microsoft.com/office/drawing/2014/main" id="{D8502B73-7DA1-040D-12AC-3829A9DF47CC}"/>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4062E7CD-EA64-3A5D-311D-636284DD6587}"/>
              </a:ext>
            </a:extLst>
          </p:cNvPr>
          <p:cNvSpPr>
            <a:spLocks noGrp="1"/>
          </p:cNvSpPr>
          <p:nvPr>
            <p:ph type="sldNum" sz="quarter" idx="12"/>
          </p:nvPr>
        </p:nvSpPr>
        <p:spPr/>
        <p:txBody>
          <a:bodyPr/>
          <a:lstStyle/>
          <a:p>
            <a:fld id="{C001EA8E-EBF5-5E47-BEE9-4AD08E598D3E}" type="slidenum">
              <a:rPr lang="de-DE" smtClean="0"/>
              <a:t>‹Nr.›</a:t>
            </a:fld>
            <a:endParaRPr lang="de-DE"/>
          </a:p>
        </p:txBody>
      </p:sp>
    </p:spTree>
    <p:extLst>
      <p:ext uri="{BB962C8B-B14F-4D97-AF65-F5344CB8AC3E}">
        <p14:creationId xmlns:p14="http://schemas.microsoft.com/office/powerpoint/2010/main" val="534184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3EC69E9C-0AA4-11BA-C506-38711DE58F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A1E3D7C6-E724-61B4-4A47-DF22504D72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47C4EB8-74AE-E366-7544-E4A928F32C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7B5CB56-9D06-414A-BD89-5ADB36802695}" type="datetimeFigureOut">
              <a:rPr lang="de-DE" smtClean="0"/>
              <a:t>07.11.24</a:t>
            </a:fld>
            <a:endParaRPr lang="de-DE"/>
          </a:p>
        </p:txBody>
      </p:sp>
      <p:sp>
        <p:nvSpPr>
          <p:cNvPr id="5" name="Fußzeilenplatzhalter 4">
            <a:extLst>
              <a:ext uri="{FF2B5EF4-FFF2-40B4-BE49-F238E27FC236}">
                <a16:creationId xmlns:a16="http://schemas.microsoft.com/office/drawing/2014/main" id="{2E97E9E6-89A4-4173-066F-ED9E4CCE84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4927702C-C3A6-12D4-692F-3C80BEEDDB0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001EA8E-EBF5-5E47-BEE9-4AD08E598D3E}" type="slidenum">
              <a:rPr lang="de-DE" smtClean="0"/>
              <a:t>‹Nr.›</a:t>
            </a:fld>
            <a:endParaRPr lang="de-DE"/>
          </a:p>
        </p:txBody>
      </p:sp>
    </p:spTree>
    <p:extLst>
      <p:ext uri="{BB962C8B-B14F-4D97-AF65-F5344CB8AC3E}">
        <p14:creationId xmlns:p14="http://schemas.microsoft.com/office/powerpoint/2010/main" val="4291637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0.png"/><Relationship Id="rId7" Type="http://schemas.openxmlformats.org/officeDocument/2006/relationships/image" Target="../media/image9.png"/><Relationship Id="rId2" Type="http://schemas.openxmlformats.org/officeDocument/2006/relationships/customXml" Target="../ink/ink1.xml"/><Relationship Id="rId1" Type="http://schemas.openxmlformats.org/officeDocument/2006/relationships/slideLayout" Target="../slideLayouts/slideLayout2.xml"/><Relationship Id="rId6" Type="http://schemas.openxmlformats.org/officeDocument/2006/relationships/customXml" Target="../ink/ink3.xml"/><Relationship Id="rId5" Type="http://schemas.openxmlformats.org/officeDocument/2006/relationships/image" Target="../media/image80.png"/><Relationship Id="rId4" Type="http://schemas.openxmlformats.org/officeDocument/2006/relationships/customXml" Target="../ink/ink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pn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685815-FF27-E802-62F6-3B79B7AE4219}"/>
              </a:ext>
            </a:extLst>
          </p:cNvPr>
          <p:cNvSpPr>
            <a:spLocks noGrp="1"/>
          </p:cNvSpPr>
          <p:nvPr>
            <p:ph type="title"/>
          </p:nvPr>
        </p:nvSpPr>
        <p:spPr/>
        <p:txBody>
          <a:bodyPr/>
          <a:lstStyle/>
          <a:p>
            <a:endParaRPr lang="de-DE"/>
          </a:p>
        </p:txBody>
      </p:sp>
      <p:sp>
        <p:nvSpPr>
          <p:cNvPr id="3" name="Inhaltsplatzhalter 2">
            <a:extLst>
              <a:ext uri="{FF2B5EF4-FFF2-40B4-BE49-F238E27FC236}">
                <a16:creationId xmlns:a16="http://schemas.microsoft.com/office/drawing/2014/main" id="{BDF296EE-0C53-A507-397B-FE7C0CFF12DB}"/>
              </a:ext>
            </a:extLst>
          </p:cNvPr>
          <p:cNvSpPr>
            <a:spLocks noGrp="1"/>
          </p:cNvSpPr>
          <p:nvPr>
            <p:ph idx="1"/>
          </p:nvPr>
        </p:nvSpPr>
        <p:spPr/>
        <p:txBody>
          <a:bodyPr/>
          <a:lstStyle/>
          <a:p>
            <a:endParaRPr lang="de-DE"/>
          </a:p>
        </p:txBody>
      </p:sp>
      <p:pic>
        <p:nvPicPr>
          <p:cNvPr id="4" name="Inhaltsplatzhalter 4" descr="Ein Bild, das Clipart, Darstellung, Cartoon enthält.&#10;&#10;Automatisch generierte Beschreibung">
            <a:extLst>
              <a:ext uri="{FF2B5EF4-FFF2-40B4-BE49-F238E27FC236}">
                <a16:creationId xmlns:a16="http://schemas.microsoft.com/office/drawing/2014/main" id="{CAC492F9-016C-5155-62F7-57B0BDCC4A03}"/>
              </a:ext>
            </a:extLst>
          </p:cNvPr>
          <p:cNvPicPr>
            <a:picLocks noChangeAspect="1"/>
          </p:cNvPicPr>
          <p:nvPr/>
        </p:nvPicPr>
        <p:blipFill>
          <a:blip r:embed="rId2"/>
          <a:stretch>
            <a:fillRect/>
          </a:stretch>
        </p:blipFill>
        <p:spPr>
          <a:xfrm>
            <a:off x="2480822" y="3429000"/>
            <a:ext cx="2553758" cy="2366217"/>
          </a:xfrm>
          <a:prstGeom prst="rect">
            <a:avLst/>
          </a:prstGeom>
        </p:spPr>
      </p:pic>
    </p:spTree>
    <p:extLst>
      <p:ext uri="{BB962C8B-B14F-4D97-AF65-F5344CB8AC3E}">
        <p14:creationId xmlns:p14="http://schemas.microsoft.com/office/powerpoint/2010/main" val="2904257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58AFAD-6DCE-6296-B441-71A3BD3B3F4D}"/>
            </a:ext>
          </a:extLst>
        </p:cNvPr>
        <p:cNvGrpSpPr/>
        <p:nvPr/>
      </p:nvGrpSpPr>
      <p:grpSpPr>
        <a:xfrm>
          <a:off x="0" y="0"/>
          <a:ext cx="0" cy="0"/>
          <a:chOff x="0" y="0"/>
          <a:chExt cx="0" cy="0"/>
        </a:xfrm>
      </p:grpSpPr>
      <p:pic>
        <p:nvPicPr>
          <p:cNvPr id="3" name="Grafik 2" descr="Ein Bild, das draußen, Himmel, Wolke, Landschaft enthält.&#10;&#10;Automatisch generierte Beschreibung">
            <a:extLst>
              <a:ext uri="{FF2B5EF4-FFF2-40B4-BE49-F238E27FC236}">
                <a16:creationId xmlns:a16="http://schemas.microsoft.com/office/drawing/2014/main" id="{FFB24F47-E35F-53F2-8FA9-513A2548F637}"/>
              </a:ext>
            </a:extLst>
          </p:cNvPr>
          <p:cNvPicPr>
            <a:picLocks noChangeAspect="1"/>
          </p:cNvPicPr>
          <p:nvPr/>
        </p:nvPicPr>
        <p:blipFill>
          <a:blip r:embed="rId3"/>
          <a:stretch>
            <a:fillRect/>
          </a:stretch>
        </p:blipFill>
        <p:spPr>
          <a:xfrm>
            <a:off x="1590339" y="590550"/>
            <a:ext cx="7772400" cy="5829300"/>
          </a:xfrm>
          <a:prstGeom prst="rect">
            <a:avLst/>
          </a:prstGeom>
        </p:spPr>
      </p:pic>
      <p:pic>
        <p:nvPicPr>
          <p:cNvPr id="5" name="Inhaltsplatzhalter 4" descr="Ein Bild, das Clipart, Darstellung, Cartoon enthält.&#10;&#10;Automatisch generierte Beschreibung">
            <a:extLst>
              <a:ext uri="{FF2B5EF4-FFF2-40B4-BE49-F238E27FC236}">
                <a16:creationId xmlns:a16="http://schemas.microsoft.com/office/drawing/2014/main" id="{CDEE055B-0C9B-7A39-2B99-A761042C6278}"/>
              </a:ext>
            </a:extLst>
          </p:cNvPr>
          <p:cNvPicPr>
            <a:picLocks noGrp="1" noChangeAspect="1"/>
          </p:cNvPicPr>
          <p:nvPr>
            <p:ph idx="1"/>
          </p:nvPr>
        </p:nvPicPr>
        <p:blipFill>
          <a:blip r:embed="rId4"/>
          <a:stretch>
            <a:fillRect/>
          </a:stretch>
        </p:blipFill>
        <p:spPr>
          <a:xfrm>
            <a:off x="4680798" y="3505200"/>
            <a:ext cx="2553758" cy="2366217"/>
          </a:xfrm>
        </p:spPr>
      </p:pic>
      <p:pic>
        <p:nvPicPr>
          <p:cNvPr id="7" name="Grafik 6" descr="Ein Bild, das Clipart, Grafiken, Kreativität, Kunst enthält.&#10;&#10;Automatisch generierte Beschreibung">
            <a:extLst>
              <a:ext uri="{FF2B5EF4-FFF2-40B4-BE49-F238E27FC236}">
                <a16:creationId xmlns:a16="http://schemas.microsoft.com/office/drawing/2014/main" id="{1BE76DB9-FA49-AB1D-6EB3-0D375A0A4C5F}"/>
              </a:ext>
            </a:extLst>
          </p:cNvPr>
          <p:cNvPicPr>
            <a:picLocks noChangeAspect="1"/>
          </p:cNvPicPr>
          <p:nvPr/>
        </p:nvPicPr>
        <p:blipFill>
          <a:blip r:embed="rId5"/>
          <a:srcRect l="1" r="65659" b="51002"/>
          <a:stretch/>
        </p:blipFill>
        <p:spPr>
          <a:xfrm>
            <a:off x="6593482" y="4036016"/>
            <a:ext cx="1784384" cy="2008981"/>
          </a:xfrm>
          <a:prstGeom prst="rect">
            <a:avLst/>
          </a:prstGeom>
        </p:spPr>
      </p:pic>
      <p:pic>
        <p:nvPicPr>
          <p:cNvPr id="2" name="Inhaltsplatzhalter 10" descr="Ein Bild, das Kreis, gelb, Astronomie, Kreativität enthält.&#10;&#10;Automatisch generierte Beschreibung">
            <a:extLst>
              <a:ext uri="{FF2B5EF4-FFF2-40B4-BE49-F238E27FC236}">
                <a16:creationId xmlns:a16="http://schemas.microsoft.com/office/drawing/2014/main" id="{97B4584A-77DD-71E1-0E41-92E09E618EFA}"/>
              </a:ext>
            </a:extLst>
          </p:cNvPr>
          <p:cNvPicPr>
            <a:picLocks noChangeAspect="1"/>
          </p:cNvPicPr>
          <p:nvPr/>
        </p:nvPicPr>
        <p:blipFill>
          <a:blip r:embed="rId6"/>
          <a:stretch>
            <a:fillRect/>
          </a:stretch>
        </p:blipFill>
        <p:spPr>
          <a:xfrm flipH="1">
            <a:off x="2242457" y="2743200"/>
            <a:ext cx="2722402" cy="1645334"/>
          </a:xfrm>
          <a:prstGeom prst="rect">
            <a:avLst/>
          </a:prstGeom>
        </p:spPr>
      </p:pic>
      <p:sp>
        <p:nvSpPr>
          <p:cNvPr id="14" name="Textfeld 13">
            <a:extLst>
              <a:ext uri="{FF2B5EF4-FFF2-40B4-BE49-F238E27FC236}">
                <a16:creationId xmlns:a16="http://schemas.microsoft.com/office/drawing/2014/main" id="{247887EE-613B-EE03-DAFF-2388FE034479}"/>
              </a:ext>
            </a:extLst>
          </p:cNvPr>
          <p:cNvSpPr txBox="1"/>
          <p:nvPr/>
        </p:nvSpPr>
        <p:spPr>
          <a:xfrm>
            <a:off x="2455919" y="3112686"/>
            <a:ext cx="2011418" cy="923330"/>
          </a:xfrm>
          <a:prstGeom prst="rect">
            <a:avLst/>
          </a:prstGeom>
          <a:noFill/>
        </p:spPr>
        <p:txBody>
          <a:bodyPr wrap="square" rtlCol="0">
            <a:spAutoFit/>
          </a:bodyPr>
          <a:lstStyle/>
          <a:p>
            <a:pPr algn="ctr"/>
            <a:r>
              <a:rPr lang="de-DE" dirty="0">
                <a:latin typeface="Dosis" pitchFamily="2" charset="77"/>
              </a:rPr>
              <a:t>Jetzt kann ich nach Hause fliegen.</a:t>
            </a:r>
          </a:p>
          <a:p>
            <a:pPr algn="ctr"/>
            <a:r>
              <a:rPr lang="de-DE" dirty="0">
                <a:latin typeface="Dosis" pitchFamily="2" charset="77"/>
              </a:rPr>
              <a:t>Los geht’s!</a:t>
            </a:r>
          </a:p>
        </p:txBody>
      </p:sp>
    </p:spTree>
    <p:extLst>
      <p:ext uri="{BB962C8B-B14F-4D97-AF65-F5344CB8AC3E}">
        <p14:creationId xmlns:p14="http://schemas.microsoft.com/office/powerpoint/2010/main" val="3952997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AA47B-A524-9539-C731-E16B7AC128D4}"/>
            </a:ext>
          </a:extLst>
        </p:cNvPr>
        <p:cNvGrpSpPr/>
        <p:nvPr/>
      </p:nvGrpSpPr>
      <p:grpSpPr>
        <a:xfrm>
          <a:off x="0" y="0"/>
          <a:ext cx="0" cy="0"/>
          <a:chOff x="0" y="0"/>
          <a:chExt cx="0" cy="0"/>
        </a:xfrm>
      </p:grpSpPr>
      <p:pic>
        <p:nvPicPr>
          <p:cNvPr id="3" name="Grafik 2" descr="Ein Bild, das draußen, Himmel, Wolke, Landschaft enthält.&#10;&#10;Automatisch generierte Beschreibung">
            <a:extLst>
              <a:ext uri="{FF2B5EF4-FFF2-40B4-BE49-F238E27FC236}">
                <a16:creationId xmlns:a16="http://schemas.microsoft.com/office/drawing/2014/main" id="{C48DA3B0-E39F-5DE3-8486-C02128BBDE42}"/>
              </a:ext>
            </a:extLst>
          </p:cNvPr>
          <p:cNvPicPr>
            <a:picLocks noChangeAspect="1"/>
          </p:cNvPicPr>
          <p:nvPr/>
        </p:nvPicPr>
        <p:blipFill>
          <a:blip r:embed="rId3"/>
          <a:stretch>
            <a:fillRect/>
          </a:stretch>
        </p:blipFill>
        <p:spPr>
          <a:xfrm>
            <a:off x="1590339" y="590550"/>
            <a:ext cx="7772400" cy="5829300"/>
          </a:xfrm>
          <a:prstGeom prst="rect">
            <a:avLst/>
          </a:prstGeom>
        </p:spPr>
      </p:pic>
      <p:pic>
        <p:nvPicPr>
          <p:cNvPr id="7" name="Grafik 6" descr="Ein Bild, das Clipart, Grafiken, Kreativität, Kunst enthält.&#10;&#10;Automatisch generierte Beschreibung">
            <a:extLst>
              <a:ext uri="{FF2B5EF4-FFF2-40B4-BE49-F238E27FC236}">
                <a16:creationId xmlns:a16="http://schemas.microsoft.com/office/drawing/2014/main" id="{24AEFCAA-8B45-3B04-7166-27E3E6511A71}"/>
              </a:ext>
            </a:extLst>
          </p:cNvPr>
          <p:cNvPicPr>
            <a:picLocks noChangeAspect="1"/>
          </p:cNvPicPr>
          <p:nvPr/>
        </p:nvPicPr>
        <p:blipFill>
          <a:blip r:embed="rId4"/>
          <a:srcRect l="1" r="65659" b="51002"/>
          <a:stretch/>
        </p:blipFill>
        <p:spPr>
          <a:xfrm rot="16870856">
            <a:off x="5534599" y="1764679"/>
            <a:ext cx="1784384" cy="2008981"/>
          </a:xfrm>
          <a:prstGeom prst="rect">
            <a:avLst/>
          </a:prstGeom>
        </p:spPr>
      </p:pic>
      <p:pic>
        <p:nvPicPr>
          <p:cNvPr id="2" name="Inhaltsplatzhalter 10" descr="Ein Bild, das Kreis, gelb, Astronomie, Kreativität enthält.&#10;&#10;Automatisch generierte Beschreibung">
            <a:extLst>
              <a:ext uri="{FF2B5EF4-FFF2-40B4-BE49-F238E27FC236}">
                <a16:creationId xmlns:a16="http://schemas.microsoft.com/office/drawing/2014/main" id="{1190603C-CD2E-13FA-964B-A7F944DC1B43}"/>
              </a:ext>
            </a:extLst>
          </p:cNvPr>
          <p:cNvPicPr>
            <a:picLocks noChangeAspect="1"/>
          </p:cNvPicPr>
          <p:nvPr/>
        </p:nvPicPr>
        <p:blipFill>
          <a:blip r:embed="rId5"/>
          <a:stretch>
            <a:fillRect/>
          </a:stretch>
        </p:blipFill>
        <p:spPr>
          <a:xfrm>
            <a:off x="6426791" y="834234"/>
            <a:ext cx="2935948" cy="1691251"/>
          </a:xfrm>
          <a:prstGeom prst="rect">
            <a:avLst/>
          </a:prstGeom>
        </p:spPr>
      </p:pic>
      <p:sp>
        <p:nvSpPr>
          <p:cNvPr id="14" name="Textfeld 13">
            <a:extLst>
              <a:ext uri="{FF2B5EF4-FFF2-40B4-BE49-F238E27FC236}">
                <a16:creationId xmlns:a16="http://schemas.microsoft.com/office/drawing/2014/main" id="{B704D054-2E9F-0D4C-4BCA-28805F5F36A5}"/>
              </a:ext>
            </a:extLst>
          </p:cNvPr>
          <p:cNvSpPr txBox="1"/>
          <p:nvPr/>
        </p:nvSpPr>
        <p:spPr>
          <a:xfrm>
            <a:off x="7012839" y="1079694"/>
            <a:ext cx="1932720" cy="1200329"/>
          </a:xfrm>
          <a:prstGeom prst="rect">
            <a:avLst/>
          </a:prstGeom>
          <a:noFill/>
        </p:spPr>
        <p:txBody>
          <a:bodyPr wrap="square" rtlCol="0">
            <a:spAutoFit/>
          </a:bodyPr>
          <a:lstStyle/>
          <a:p>
            <a:pPr algn="ctr"/>
            <a:r>
              <a:rPr lang="de-DE" dirty="0">
                <a:latin typeface="Dosis" pitchFamily="2" charset="77"/>
              </a:rPr>
              <a:t>Danke für eure Hilfe. Vielleicht sehen wir uns bald wieder.</a:t>
            </a:r>
          </a:p>
        </p:txBody>
      </p:sp>
    </p:spTree>
    <p:extLst>
      <p:ext uri="{BB962C8B-B14F-4D97-AF65-F5344CB8AC3E}">
        <p14:creationId xmlns:p14="http://schemas.microsoft.com/office/powerpoint/2010/main" val="32338891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D787D55D-89CE-35C1-C902-CF87CCEEED07}"/>
              </a:ext>
            </a:extLst>
          </p:cNvPr>
          <p:cNvSpPr/>
          <p:nvPr/>
        </p:nvSpPr>
        <p:spPr>
          <a:xfrm>
            <a:off x="4447504" y="3226576"/>
            <a:ext cx="892935" cy="11384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A43FF207-4353-0910-059A-884614346A4E}"/>
              </a:ext>
            </a:extLst>
          </p:cNvPr>
          <p:cNvSpPr/>
          <p:nvPr/>
        </p:nvSpPr>
        <p:spPr>
          <a:xfrm>
            <a:off x="4314203" y="3994902"/>
            <a:ext cx="777246" cy="31708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p14="http://schemas.microsoft.com/office/powerpoint/2010/main">
        <mc:Choice Requires="p14">
          <p:contentPart p14:bwMode="auto" r:id="rId2">
            <p14:nvContentPartPr>
              <p14:cNvPr id="9" name="Freihand 8">
                <a:extLst>
                  <a:ext uri="{FF2B5EF4-FFF2-40B4-BE49-F238E27FC236}">
                    <a16:creationId xmlns:a16="http://schemas.microsoft.com/office/drawing/2014/main" id="{8F426852-42DB-5634-F174-A449D9A6269E}"/>
                  </a:ext>
                </a:extLst>
              </p14:cNvPr>
              <p14:cNvContentPartPr/>
              <p14:nvPr/>
            </p14:nvContentPartPr>
            <p14:xfrm>
              <a:off x="4213286" y="4255637"/>
              <a:ext cx="210600" cy="99360"/>
            </p14:xfrm>
          </p:contentPart>
        </mc:Choice>
        <mc:Fallback xmlns="">
          <p:pic>
            <p:nvPicPr>
              <p:cNvPr id="9" name="Freihand 8">
                <a:extLst>
                  <a:ext uri="{FF2B5EF4-FFF2-40B4-BE49-F238E27FC236}">
                    <a16:creationId xmlns:a16="http://schemas.microsoft.com/office/drawing/2014/main" id="{8F426852-42DB-5634-F174-A449D9A6269E}"/>
                  </a:ext>
                </a:extLst>
              </p:cNvPr>
              <p:cNvPicPr/>
              <p:nvPr/>
            </p:nvPicPr>
            <p:blipFill>
              <a:blip r:embed="rId3"/>
              <a:stretch>
                <a:fillRect/>
              </a:stretch>
            </p:blipFill>
            <p:spPr>
              <a:xfrm>
                <a:off x="4207166" y="4249517"/>
                <a:ext cx="22284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0" name="Freihand 9">
                <a:extLst>
                  <a:ext uri="{FF2B5EF4-FFF2-40B4-BE49-F238E27FC236}">
                    <a16:creationId xmlns:a16="http://schemas.microsoft.com/office/drawing/2014/main" id="{07595B41-7B2C-B981-401E-ACF87C481FEA}"/>
                  </a:ext>
                </a:extLst>
              </p14:cNvPr>
              <p14:cNvContentPartPr/>
              <p14:nvPr/>
            </p14:nvContentPartPr>
            <p14:xfrm>
              <a:off x="4292486" y="4255637"/>
              <a:ext cx="81360" cy="103680"/>
            </p14:xfrm>
          </p:contentPart>
        </mc:Choice>
        <mc:Fallback xmlns="">
          <p:pic>
            <p:nvPicPr>
              <p:cNvPr id="10" name="Freihand 9">
                <a:extLst>
                  <a:ext uri="{FF2B5EF4-FFF2-40B4-BE49-F238E27FC236}">
                    <a16:creationId xmlns:a16="http://schemas.microsoft.com/office/drawing/2014/main" id="{07595B41-7B2C-B981-401E-ACF87C481FEA}"/>
                  </a:ext>
                </a:extLst>
              </p:cNvPr>
              <p:cNvPicPr/>
              <p:nvPr/>
            </p:nvPicPr>
            <p:blipFill>
              <a:blip r:embed="rId5"/>
              <a:stretch>
                <a:fillRect/>
              </a:stretch>
            </p:blipFill>
            <p:spPr>
              <a:xfrm>
                <a:off x="4286366" y="4249517"/>
                <a:ext cx="93600" cy="1159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1" name="Freihand 10">
                <a:extLst>
                  <a:ext uri="{FF2B5EF4-FFF2-40B4-BE49-F238E27FC236}">
                    <a16:creationId xmlns:a16="http://schemas.microsoft.com/office/drawing/2014/main" id="{53505FB1-3B8B-EDAF-8C37-68CC84CAD288}"/>
                  </a:ext>
                </a:extLst>
              </p14:cNvPr>
              <p14:cNvContentPartPr/>
              <p14:nvPr/>
            </p14:nvContentPartPr>
            <p14:xfrm>
              <a:off x="8560025" y="3003453"/>
              <a:ext cx="360" cy="360"/>
            </p14:xfrm>
          </p:contentPart>
        </mc:Choice>
        <mc:Fallback xmlns="">
          <p:pic>
            <p:nvPicPr>
              <p:cNvPr id="11" name="Freihand 10">
                <a:extLst>
                  <a:ext uri="{FF2B5EF4-FFF2-40B4-BE49-F238E27FC236}">
                    <a16:creationId xmlns:a16="http://schemas.microsoft.com/office/drawing/2014/main" id="{53505FB1-3B8B-EDAF-8C37-68CC84CAD288}"/>
                  </a:ext>
                </a:extLst>
              </p:cNvPr>
              <p:cNvPicPr/>
              <p:nvPr/>
            </p:nvPicPr>
            <p:blipFill>
              <a:blip r:embed="rId7"/>
              <a:stretch>
                <a:fillRect/>
              </a:stretch>
            </p:blipFill>
            <p:spPr>
              <a:xfrm>
                <a:off x="8553905" y="2997333"/>
                <a:ext cx="12600" cy="12600"/>
              </a:xfrm>
              <a:prstGeom prst="rect">
                <a:avLst/>
              </a:prstGeom>
            </p:spPr>
          </p:pic>
        </mc:Fallback>
      </mc:AlternateContent>
      <p:pic>
        <p:nvPicPr>
          <p:cNvPr id="20" name="Grafik 19" descr="Ein Bild, das Kerze, gelb enthält.&#10;&#10;Automatisch generierte Beschreibung">
            <a:extLst>
              <a:ext uri="{FF2B5EF4-FFF2-40B4-BE49-F238E27FC236}">
                <a16:creationId xmlns:a16="http://schemas.microsoft.com/office/drawing/2014/main" id="{6E2B54A0-A794-7070-FBC8-8785E517D37B}"/>
              </a:ext>
            </a:extLst>
          </p:cNvPr>
          <p:cNvPicPr>
            <a:picLocks noChangeAspect="1"/>
          </p:cNvPicPr>
          <p:nvPr/>
        </p:nvPicPr>
        <p:blipFill>
          <a:blip r:embed="rId8"/>
          <a:srcRect l="35004" r="30789" b="55238"/>
          <a:stretch/>
        </p:blipFill>
        <p:spPr>
          <a:xfrm>
            <a:off x="484313" y="538773"/>
            <a:ext cx="1922551" cy="1839686"/>
          </a:xfrm>
          <a:prstGeom prst="rect">
            <a:avLst/>
          </a:prstGeom>
        </p:spPr>
      </p:pic>
      <p:sp>
        <p:nvSpPr>
          <p:cNvPr id="21" name="Textfeld 20">
            <a:extLst>
              <a:ext uri="{FF2B5EF4-FFF2-40B4-BE49-F238E27FC236}">
                <a16:creationId xmlns:a16="http://schemas.microsoft.com/office/drawing/2014/main" id="{B09DA894-6127-2CD2-F2BA-A7B1D71E9C86}"/>
              </a:ext>
            </a:extLst>
          </p:cNvPr>
          <p:cNvSpPr txBox="1"/>
          <p:nvPr/>
        </p:nvSpPr>
        <p:spPr>
          <a:xfrm>
            <a:off x="501156" y="731232"/>
            <a:ext cx="1758231" cy="1200329"/>
          </a:xfrm>
          <a:prstGeom prst="rect">
            <a:avLst/>
          </a:prstGeom>
          <a:noFill/>
        </p:spPr>
        <p:txBody>
          <a:bodyPr wrap="square" rtlCol="0">
            <a:spAutoFit/>
          </a:bodyPr>
          <a:lstStyle/>
          <a:p>
            <a:pPr algn="ctr"/>
            <a:r>
              <a:rPr lang="de-DE" sz="7200" dirty="0">
                <a:latin typeface="Dosis" pitchFamily="2" charset="77"/>
              </a:rPr>
              <a:t>5</a:t>
            </a:r>
          </a:p>
        </p:txBody>
      </p:sp>
      <p:pic>
        <p:nvPicPr>
          <p:cNvPr id="22" name="Grafik 21" descr="Ein Bild, das Kerze, gelb enthält.&#10;&#10;Automatisch generierte Beschreibung">
            <a:extLst>
              <a:ext uri="{FF2B5EF4-FFF2-40B4-BE49-F238E27FC236}">
                <a16:creationId xmlns:a16="http://schemas.microsoft.com/office/drawing/2014/main" id="{5967F5C7-1D5C-7B66-02E2-1A94D16727A1}"/>
              </a:ext>
            </a:extLst>
          </p:cNvPr>
          <p:cNvPicPr>
            <a:picLocks noChangeAspect="1"/>
          </p:cNvPicPr>
          <p:nvPr/>
        </p:nvPicPr>
        <p:blipFill>
          <a:blip r:embed="rId8"/>
          <a:srcRect l="35004" r="30789" b="55238"/>
          <a:stretch/>
        </p:blipFill>
        <p:spPr>
          <a:xfrm>
            <a:off x="6632291" y="517778"/>
            <a:ext cx="1922551" cy="1839686"/>
          </a:xfrm>
          <a:prstGeom prst="rect">
            <a:avLst/>
          </a:prstGeom>
        </p:spPr>
      </p:pic>
      <p:sp>
        <p:nvSpPr>
          <p:cNvPr id="23" name="Textfeld 22">
            <a:extLst>
              <a:ext uri="{FF2B5EF4-FFF2-40B4-BE49-F238E27FC236}">
                <a16:creationId xmlns:a16="http://schemas.microsoft.com/office/drawing/2014/main" id="{EE1C4855-6263-183F-3652-0A17606ACC5C}"/>
              </a:ext>
            </a:extLst>
          </p:cNvPr>
          <p:cNvSpPr txBox="1"/>
          <p:nvPr/>
        </p:nvSpPr>
        <p:spPr>
          <a:xfrm>
            <a:off x="6649134" y="710237"/>
            <a:ext cx="1758231" cy="1200329"/>
          </a:xfrm>
          <a:prstGeom prst="rect">
            <a:avLst/>
          </a:prstGeom>
          <a:noFill/>
        </p:spPr>
        <p:txBody>
          <a:bodyPr wrap="square" rtlCol="0">
            <a:spAutoFit/>
          </a:bodyPr>
          <a:lstStyle/>
          <a:p>
            <a:pPr algn="ctr"/>
            <a:r>
              <a:rPr lang="de-DE" sz="7200" dirty="0">
                <a:latin typeface="Dosis" pitchFamily="2" charset="77"/>
              </a:rPr>
              <a:t>4</a:t>
            </a:r>
          </a:p>
        </p:txBody>
      </p:sp>
      <p:pic>
        <p:nvPicPr>
          <p:cNvPr id="24" name="Grafik 23" descr="Ein Bild, das Kerze, gelb enthält.&#10;&#10;Automatisch generierte Beschreibung">
            <a:extLst>
              <a:ext uri="{FF2B5EF4-FFF2-40B4-BE49-F238E27FC236}">
                <a16:creationId xmlns:a16="http://schemas.microsoft.com/office/drawing/2014/main" id="{0F100FCD-007E-4FA0-7CE7-9F7F24341CDD}"/>
              </a:ext>
            </a:extLst>
          </p:cNvPr>
          <p:cNvPicPr>
            <a:picLocks noChangeAspect="1"/>
          </p:cNvPicPr>
          <p:nvPr/>
        </p:nvPicPr>
        <p:blipFill>
          <a:blip r:embed="rId8"/>
          <a:srcRect l="35004" r="30789" b="55238"/>
          <a:stretch/>
        </p:blipFill>
        <p:spPr>
          <a:xfrm>
            <a:off x="3637159" y="506747"/>
            <a:ext cx="1922551" cy="1839686"/>
          </a:xfrm>
          <a:prstGeom prst="rect">
            <a:avLst/>
          </a:prstGeom>
        </p:spPr>
      </p:pic>
      <p:sp>
        <p:nvSpPr>
          <p:cNvPr id="25" name="Textfeld 24">
            <a:extLst>
              <a:ext uri="{FF2B5EF4-FFF2-40B4-BE49-F238E27FC236}">
                <a16:creationId xmlns:a16="http://schemas.microsoft.com/office/drawing/2014/main" id="{53C5D5CC-110E-2FB6-CAEF-ED9F5268E79C}"/>
              </a:ext>
            </a:extLst>
          </p:cNvPr>
          <p:cNvSpPr txBox="1"/>
          <p:nvPr/>
        </p:nvSpPr>
        <p:spPr>
          <a:xfrm>
            <a:off x="3654002" y="699206"/>
            <a:ext cx="1758231" cy="1200329"/>
          </a:xfrm>
          <a:prstGeom prst="rect">
            <a:avLst/>
          </a:prstGeom>
          <a:noFill/>
        </p:spPr>
        <p:txBody>
          <a:bodyPr wrap="square" rtlCol="0">
            <a:spAutoFit/>
          </a:bodyPr>
          <a:lstStyle/>
          <a:p>
            <a:pPr algn="ctr"/>
            <a:r>
              <a:rPr lang="de-DE" sz="7200" dirty="0">
                <a:latin typeface="Dosis" pitchFamily="2" charset="77"/>
              </a:rPr>
              <a:t>2</a:t>
            </a:r>
          </a:p>
        </p:txBody>
      </p:sp>
      <p:sp>
        <p:nvSpPr>
          <p:cNvPr id="30" name="Inhaltsplatzhalter 29">
            <a:extLst>
              <a:ext uri="{FF2B5EF4-FFF2-40B4-BE49-F238E27FC236}">
                <a16:creationId xmlns:a16="http://schemas.microsoft.com/office/drawing/2014/main" id="{05F06221-E1E5-2F92-5BEE-E3156B35B85C}"/>
              </a:ext>
            </a:extLst>
          </p:cNvPr>
          <p:cNvSpPr>
            <a:spLocks noGrp="1"/>
          </p:cNvSpPr>
          <p:nvPr>
            <p:ph idx="1"/>
          </p:nvPr>
        </p:nvSpPr>
        <p:spPr/>
        <p:txBody>
          <a:bodyPr/>
          <a:lstStyle/>
          <a:p>
            <a:endParaRPr lang="de-DE"/>
          </a:p>
        </p:txBody>
      </p:sp>
    </p:spTree>
    <p:extLst>
      <p:ext uri="{BB962C8B-B14F-4D97-AF65-F5344CB8AC3E}">
        <p14:creationId xmlns:p14="http://schemas.microsoft.com/office/powerpoint/2010/main" val="4160761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4161AC-4B18-D6C6-AB16-63EB7E0ECCC9}"/>
              </a:ext>
            </a:extLst>
          </p:cNvPr>
          <p:cNvSpPr>
            <a:spLocks noGrp="1"/>
          </p:cNvSpPr>
          <p:nvPr>
            <p:ph type="title"/>
          </p:nvPr>
        </p:nvSpPr>
        <p:spPr/>
        <p:txBody>
          <a:bodyPr/>
          <a:lstStyle/>
          <a:p>
            <a:endParaRPr lang="de-DE"/>
          </a:p>
        </p:txBody>
      </p:sp>
      <p:pic>
        <p:nvPicPr>
          <p:cNvPr id="11" name="Inhaltsplatzhalter 10" descr="Ein Bild, das Kreis, gelb, Astronomie, Kreativität enthält.&#10;&#10;Automatisch generierte Beschreibung">
            <a:extLst>
              <a:ext uri="{FF2B5EF4-FFF2-40B4-BE49-F238E27FC236}">
                <a16:creationId xmlns:a16="http://schemas.microsoft.com/office/drawing/2014/main" id="{EFF99598-70F8-E8EA-151B-F3C893EBC52B}"/>
              </a:ext>
            </a:extLst>
          </p:cNvPr>
          <p:cNvPicPr>
            <a:picLocks noGrp="1" noChangeAspect="1"/>
          </p:cNvPicPr>
          <p:nvPr>
            <p:ph idx="1"/>
          </p:nvPr>
        </p:nvPicPr>
        <p:blipFill>
          <a:blip r:embed="rId2"/>
          <a:stretch>
            <a:fillRect/>
          </a:stretch>
        </p:blipFill>
        <p:spPr>
          <a:xfrm>
            <a:off x="6741911" y="2449670"/>
            <a:ext cx="2456264" cy="1958659"/>
          </a:xfrm>
        </p:spPr>
      </p:pic>
      <p:pic>
        <p:nvPicPr>
          <p:cNvPr id="4" name="Inhaltsplatzhalter 4" descr="Ein Bild, das Clipart, Darstellung, Cartoon enthält.&#10;&#10;Automatisch generierte Beschreibung">
            <a:extLst>
              <a:ext uri="{FF2B5EF4-FFF2-40B4-BE49-F238E27FC236}">
                <a16:creationId xmlns:a16="http://schemas.microsoft.com/office/drawing/2014/main" id="{C1FDF848-CEA9-79D8-658E-C452BDB28EE8}"/>
              </a:ext>
            </a:extLst>
          </p:cNvPr>
          <p:cNvPicPr>
            <a:picLocks noChangeAspect="1"/>
          </p:cNvPicPr>
          <p:nvPr/>
        </p:nvPicPr>
        <p:blipFill>
          <a:blip r:embed="rId3"/>
          <a:stretch>
            <a:fillRect/>
          </a:stretch>
        </p:blipFill>
        <p:spPr>
          <a:xfrm>
            <a:off x="1065291" y="3272792"/>
            <a:ext cx="2553758" cy="2366217"/>
          </a:xfrm>
          <a:prstGeom prst="rect">
            <a:avLst/>
          </a:prstGeom>
        </p:spPr>
      </p:pic>
      <p:pic>
        <p:nvPicPr>
          <p:cNvPr id="5" name="Grafik 4" descr="Ein Bild, das gelb, Kreativität enthält.&#10;&#10;Automatisch generierte Beschreibung">
            <a:extLst>
              <a:ext uri="{FF2B5EF4-FFF2-40B4-BE49-F238E27FC236}">
                <a16:creationId xmlns:a16="http://schemas.microsoft.com/office/drawing/2014/main" id="{59BBB2BE-F237-16A5-64E6-26C8E899684D}"/>
              </a:ext>
            </a:extLst>
          </p:cNvPr>
          <p:cNvPicPr>
            <a:picLocks noChangeAspect="1"/>
          </p:cNvPicPr>
          <p:nvPr/>
        </p:nvPicPr>
        <p:blipFill>
          <a:blip r:embed="rId4"/>
          <a:stretch>
            <a:fillRect/>
          </a:stretch>
        </p:blipFill>
        <p:spPr>
          <a:xfrm>
            <a:off x="1199133" y="1575773"/>
            <a:ext cx="2187427" cy="1853227"/>
          </a:xfrm>
          <a:prstGeom prst="rect">
            <a:avLst/>
          </a:prstGeom>
        </p:spPr>
      </p:pic>
      <p:sp>
        <p:nvSpPr>
          <p:cNvPr id="6" name="Textfeld 5">
            <a:extLst>
              <a:ext uri="{FF2B5EF4-FFF2-40B4-BE49-F238E27FC236}">
                <a16:creationId xmlns:a16="http://schemas.microsoft.com/office/drawing/2014/main" id="{34F8FEB5-AD7E-A7CD-1F88-EE975F01E30A}"/>
              </a:ext>
            </a:extLst>
          </p:cNvPr>
          <p:cNvSpPr txBox="1"/>
          <p:nvPr/>
        </p:nvSpPr>
        <p:spPr>
          <a:xfrm>
            <a:off x="1413730" y="2078028"/>
            <a:ext cx="1758231" cy="646331"/>
          </a:xfrm>
          <a:prstGeom prst="rect">
            <a:avLst/>
          </a:prstGeom>
          <a:noFill/>
        </p:spPr>
        <p:txBody>
          <a:bodyPr wrap="square" rtlCol="0">
            <a:spAutoFit/>
          </a:bodyPr>
          <a:lstStyle/>
          <a:p>
            <a:pPr algn="ctr"/>
            <a:r>
              <a:rPr lang="de-DE" dirty="0">
                <a:latin typeface="Dosis" pitchFamily="2" charset="77"/>
              </a:rPr>
              <a:t>Juhu, wir haben die erste Zahl.</a:t>
            </a:r>
          </a:p>
        </p:txBody>
      </p:sp>
      <p:pic>
        <p:nvPicPr>
          <p:cNvPr id="7" name="Inhaltsplatzhalter 4" descr="Ein Bild, das Clipart, Darstellung, Cartoon enthält.&#10;&#10;Automatisch generierte Beschreibung">
            <a:extLst>
              <a:ext uri="{FF2B5EF4-FFF2-40B4-BE49-F238E27FC236}">
                <a16:creationId xmlns:a16="http://schemas.microsoft.com/office/drawing/2014/main" id="{AEC05644-F0F3-35AA-51FE-0D04B58394E8}"/>
              </a:ext>
            </a:extLst>
          </p:cNvPr>
          <p:cNvPicPr>
            <a:picLocks noChangeAspect="1"/>
          </p:cNvPicPr>
          <p:nvPr/>
        </p:nvPicPr>
        <p:blipFill>
          <a:blip r:embed="rId3"/>
          <a:stretch>
            <a:fillRect/>
          </a:stretch>
        </p:blipFill>
        <p:spPr>
          <a:xfrm>
            <a:off x="4450748" y="3272792"/>
            <a:ext cx="2553758" cy="2366217"/>
          </a:xfrm>
          <a:prstGeom prst="rect">
            <a:avLst/>
          </a:prstGeom>
        </p:spPr>
      </p:pic>
      <p:sp>
        <p:nvSpPr>
          <p:cNvPr id="9" name="Textfeld 8">
            <a:extLst>
              <a:ext uri="{FF2B5EF4-FFF2-40B4-BE49-F238E27FC236}">
                <a16:creationId xmlns:a16="http://schemas.microsoft.com/office/drawing/2014/main" id="{93FFDA89-644D-55FA-1C35-469654975783}"/>
              </a:ext>
            </a:extLst>
          </p:cNvPr>
          <p:cNvSpPr txBox="1"/>
          <p:nvPr/>
        </p:nvSpPr>
        <p:spPr>
          <a:xfrm>
            <a:off x="7222225" y="2967334"/>
            <a:ext cx="1758231" cy="923330"/>
          </a:xfrm>
          <a:prstGeom prst="rect">
            <a:avLst/>
          </a:prstGeom>
          <a:noFill/>
        </p:spPr>
        <p:txBody>
          <a:bodyPr wrap="square" rtlCol="0">
            <a:spAutoFit/>
          </a:bodyPr>
          <a:lstStyle/>
          <a:p>
            <a:pPr algn="ctr"/>
            <a:r>
              <a:rPr lang="de-DE" dirty="0">
                <a:latin typeface="Dosis" pitchFamily="2" charset="77"/>
              </a:rPr>
              <a:t>Und jetzt schon die Zweite, das ist ja klasse!</a:t>
            </a:r>
          </a:p>
        </p:txBody>
      </p:sp>
    </p:spTree>
    <p:extLst>
      <p:ext uri="{BB962C8B-B14F-4D97-AF65-F5344CB8AC3E}">
        <p14:creationId xmlns:p14="http://schemas.microsoft.com/office/powerpoint/2010/main" val="15046073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B0E5A3-3F3E-D347-518F-03BDF0A50C66}"/>
              </a:ext>
            </a:extLst>
          </p:cNvPr>
          <p:cNvSpPr>
            <a:spLocks noGrp="1"/>
          </p:cNvSpPr>
          <p:nvPr>
            <p:ph type="title"/>
          </p:nvPr>
        </p:nvSpPr>
        <p:spPr/>
        <p:txBody>
          <a:bodyPr/>
          <a:lstStyle/>
          <a:p>
            <a:endParaRPr lang="de-DE"/>
          </a:p>
        </p:txBody>
      </p:sp>
      <p:pic>
        <p:nvPicPr>
          <p:cNvPr id="5" name="Inhaltsplatzhalter 4" descr="Ein Bild, das Text, Entwurf, Karte enthält.&#10;&#10;Automatisch generierte Beschreibung">
            <a:extLst>
              <a:ext uri="{FF2B5EF4-FFF2-40B4-BE49-F238E27FC236}">
                <a16:creationId xmlns:a16="http://schemas.microsoft.com/office/drawing/2014/main" id="{EF0F9B66-D5D0-8612-AEB3-476DE0484CF0}"/>
              </a:ext>
            </a:extLst>
          </p:cNvPr>
          <p:cNvPicPr>
            <a:picLocks noGrp="1" noChangeAspect="1"/>
          </p:cNvPicPr>
          <p:nvPr>
            <p:ph idx="1"/>
          </p:nvPr>
        </p:nvPicPr>
        <p:blipFill rotWithShape="1">
          <a:blip r:embed="rId2"/>
          <a:srcRect l="17396" t="1082" r="1060" b="2846"/>
          <a:stretch/>
        </p:blipFill>
        <p:spPr>
          <a:xfrm>
            <a:off x="1556658" y="1861457"/>
            <a:ext cx="7500256" cy="4147458"/>
          </a:xfrm>
          <a:prstGeom prst="ellipse">
            <a:avLst/>
          </a:prstGeom>
        </p:spPr>
      </p:pic>
    </p:spTree>
    <p:extLst>
      <p:ext uri="{BB962C8B-B14F-4D97-AF65-F5344CB8AC3E}">
        <p14:creationId xmlns:p14="http://schemas.microsoft.com/office/powerpoint/2010/main" val="3382748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27C4E-0D22-91C5-08BC-B18D74BD4FA1}"/>
            </a:ext>
          </a:extLst>
        </p:cNvPr>
        <p:cNvGrpSpPr/>
        <p:nvPr/>
      </p:nvGrpSpPr>
      <p:grpSpPr>
        <a:xfrm>
          <a:off x="0" y="0"/>
          <a:ext cx="0" cy="0"/>
          <a:chOff x="0" y="0"/>
          <a:chExt cx="0" cy="0"/>
        </a:xfrm>
      </p:grpSpPr>
      <p:pic>
        <p:nvPicPr>
          <p:cNvPr id="9" name="Grafik 8" descr="Ein Bild, das draußen, Wolke, Pflanze, Himmel enthält.&#10;&#10;Automatisch generierte Beschreibung">
            <a:extLst>
              <a:ext uri="{FF2B5EF4-FFF2-40B4-BE49-F238E27FC236}">
                <a16:creationId xmlns:a16="http://schemas.microsoft.com/office/drawing/2014/main" id="{BF5CD91A-F5C5-F167-29EB-3B5A480F2B6F}"/>
              </a:ext>
            </a:extLst>
          </p:cNvPr>
          <p:cNvPicPr>
            <a:picLocks noChangeAspect="1"/>
          </p:cNvPicPr>
          <p:nvPr/>
        </p:nvPicPr>
        <p:blipFill>
          <a:blip r:embed="rId3"/>
          <a:srcRect l="1315" t="1884" r="2962" b="34458"/>
          <a:stretch/>
        </p:blipFill>
        <p:spPr>
          <a:xfrm>
            <a:off x="1535380" y="1214896"/>
            <a:ext cx="9003799" cy="4490810"/>
          </a:xfrm>
          <a:prstGeom prst="rect">
            <a:avLst/>
          </a:prstGeom>
        </p:spPr>
      </p:pic>
      <p:pic>
        <p:nvPicPr>
          <p:cNvPr id="5" name="Inhaltsplatzhalter 4" descr="Ein Bild, das Clipart, Darstellung, Cartoon enthält.&#10;&#10;Automatisch generierte Beschreibung">
            <a:extLst>
              <a:ext uri="{FF2B5EF4-FFF2-40B4-BE49-F238E27FC236}">
                <a16:creationId xmlns:a16="http://schemas.microsoft.com/office/drawing/2014/main" id="{C96B6797-3754-6760-AAAD-4B425C8C4AAF}"/>
              </a:ext>
            </a:extLst>
          </p:cNvPr>
          <p:cNvPicPr>
            <a:picLocks noGrp="1" noChangeAspect="1"/>
          </p:cNvPicPr>
          <p:nvPr>
            <p:ph idx="1"/>
          </p:nvPr>
        </p:nvPicPr>
        <p:blipFill>
          <a:blip r:embed="rId4"/>
          <a:stretch>
            <a:fillRect/>
          </a:stretch>
        </p:blipFill>
        <p:spPr>
          <a:xfrm>
            <a:off x="4268824" y="3436677"/>
            <a:ext cx="2219184" cy="2056213"/>
          </a:xfrm>
        </p:spPr>
      </p:pic>
      <p:pic>
        <p:nvPicPr>
          <p:cNvPr id="7" name="Grafik 6" descr="Ein Bild, das Clipart, Grafiken, Kreativität, Kunst enthält.&#10;&#10;Automatisch generierte Beschreibung">
            <a:extLst>
              <a:ext uri="{FF2B5EF4-FFF2-40B4-BE49-F238E27FC236}">
                <a16:creationId xmlns:a16="http://schemas.microsoft.com/office/drawing/2014/main" id="{F7C76BC4-C91B-09DD-D5A9-33589E2D8431}"/>
              </a:ext>
            </a:extLst>
          </p:cNvPr>
          <p:cNvPicPr>
            <a:picLocks noChangeAspect="1"/>
          </p:cNvPicPr>
          <p:nvPr/>
        </p:nvPicPr>
        <p:blipFill>
          <a:blip r:embed="rId5"/>
          <a:srcRect l="1" r="65659" b="51002"/>
          <a:stretch/>
        </p:blipFill>
        <p:spPr>
          <a:xfrm>
            <a:off x="6488008" y="2826392"/>
            <a:ext cx="1637591" cy="1843712"/>
          </a:xfrm>
          <a:prstGeom prst="rect">
            <a:avLst/>
          </a:prstGeom>
        </p:spPr>
      </p:pic>
      <p:pic>
        <p:nvPicPr>
          <p:cNvPr id="2" name="Inhaltsplatzhalter 10" descr="Ein Bild, das Kreis, gelb, Astronomie, Kreativität enthält.&#10;&#10;Automatisch generierte Beschreibung">
            <a:extLst>
              <a:ext uri="{FF2B5EF4-FFF2-40B4-BE49-F238E27FC236}">
                <a16:creationId xmlns:a16="http://schemas.microsoft.com/office/drawing/2014/main" id="{230AE23A-85DD-3651-DA9D-526EEBE7699E}"/>
              </a:ext>
            </a:extLst>
          </p:cNvPr>
          <p:cNvPicPr>
            <a:picLocks noChangeAspect="1"/>
          </p:cNvPicPr>
          <p:nvPr/>
        </p:nvPicPr>
        <p:blipFill>
          <a:blip r:embed="rId6"/>
          <a:stretch>
            <a:fillRect/>
          </a:stretch>
        </p:blipFill>
        <p:spPr>
          <a:xfrm flipH="1">
            <a:off x="1643288" y="2483381"/>
            <a:ext cx="3070745" cy="1906591"/>
          </a:xfrm>
          <a:prstGeom prst="rect">
            <a:avLst/>
          </a:prstGeom>
        </p:spPr>
      </p:pic>
      <p:sp>
        <p:nvSpPr>
          <p:cNvPr id="14" name="Textfeld 13">
            <a:extLst>
              <a:ext uri="{FF2B5EF4-FFF2-40B4-BE49-F238E27FC236}">
                <a16:creationId xmlns:a16="http://schemas.microsoft.com/office/drawing/2014/main" id="{6B6A6F51-D25B-C30B-7C1C-B3AA95B809F2}"/>
              </a:ext>
            </a:extLst>
          </p:cNvPr>
          <p:cNvSpPr txBox="1"/>
          <p:nvPr/>
        </p:nvSpPr>
        <p:spPr>
          <a:xfrm>
            <a:off x="2001202" y="2975011"/>
            <a:ext cx="2085086" cy="923330"/>
          </a:xfrm>
          <a:prstGeom prst="rect">
            <a:avLst/>
          </a:prstGeom>
          <a:noFill/>
        </p:spPr>
        <p:txBody>
          <a:bodyPr wrap="square" rtlCol="0">
            <a:spAutoFit/>
          </a:bodyPr>
          <a:lstStyle/>
          <a:p>
            <a:pPr algn="ctr"/>
            <a:r>
              <a:rPr lang="de-DE" dirty="0">
                <a:latin typeface="Dosis" pitchFamily="2" charset="77"/>
              </a:rPr>
              <a:t>Könnt ihr mir helfen, zurück auf meinen Planeten zu fliegen?</a:t>
            </a:r>
          </a:p>
        </p:txBody>
      </p:sp>
      <p:sp>
        <p:nvSpPr>
          <p:cNvPr id="4" name="Freeform 3">
            <a:extLst>
              <a:ext uri="{FF2B5EF4-FFF2-40B4-BE49-F238E27FC236}">
                <a16:creationId xmlns:a16="http://schemas.microsoft.com/office/drawing/2014/main" id="{90784C32-15BB-4E35-E49C-BAD52B4D77A0}"/>
              </a:ext>
            </a:extLst>
          </p:cNvPr>
          <p:cNvSpPr/>
          <p:nvPr/>
        </p:nvSpPr>
        <p:spPr>
          <a:xfrm>
            <a:off x="8764344" y="4172340"/>
            <a:ext cx="1717906" cy="1456476"/>
          </a:xfrm>
          <a:custGeom>
            <a:avLst/>
            <a:gdLst/>
            <a:ahLst/>
            <a:cxnLst/>
            <a:rect l="l" t="t" r="r" b="b"/>
            <a:pathLst>
              <a:path w="4156364" h="4114800">
                <a:moveTo>
                  <a:pt x="0" y="0"/>
                </a:moveTo>
                <a:lnTo>
                  <a:pt x="4156364" y="0"/>
                </a:lnTo>
                <a:lnTo>
                  <a:pt x="4156364" y="4114800"/>
                </a:lnTo>
                <a:lnTo>
                  <a:pt x="0" y="4114800"/>
                </a:lnTo>
                <a:lnTo>
                  <a:pt x="0" y="0"/>
                </a:lnTo>
                <a:close/>
              </a:path>
            </a:pathLst>
          </a:custGeom>
          <a:blipFill dpi="0" rotWithShape="1">
            <a:blip r:embed="rId7">
              <a:lum bright="32000" contrast="-50000"/>
              <a:alphaModFix amt="94000"/>
              <a:extLst>
                <a:ext uri="{96DAC541-7B7A-43D3-8B79-37D633B846F1}">
                  <asvg:svgBlip xmlns:asvg="http://schemas.microsoft.com/office/drawing/2016/SVG/main" r:embed="rId8"/>
                </a:ext>
              </a:extLst>
            </a:blip>
            <a:srcRect/>
            <a:stretch>
              <a:fillRect/>
            </a:stretch>
          </a:blipFill>
        </p:spPr>
        <p:txBody>
          <a:bodyPr/>
          <a:lstStyle/>
          <a:p>
            <a:endParaRPr lang="de-DE" dirty="0"/>
          </a:p>
        </p:txBody>
      </p:sp>
      <p:pic>
        <p:nvPicPr>
          <p:cNvPr id="6" name="Grafik 5" descr="Ein Bild, das Screenshot, Grafiken, Text, Schrift enthält.&#10;&#10;Automatisch generierte Beschreibung">
            <a:extLst>
              <a:ext uri="{FF2B5EF4-FFF2-40B4-BE49-F238E27FC236}">
                <a16:creationId xmlns:a16="http://schemas.microsoft.com/office/drawing/2014/main" id="{6EC1CB9C-6ED4-0520-2A52-717793B7B6AF}"/>
              </a:ext>
            </a:extLst>
          </p:cNvPr>
          <p:cNvPicPr>
            <a:picLocks noChangeAspect="1"/>
          </p:cNvPicPr>
          <p:nvPr/>
        </p:nvPicPr>
        <p:blipFill>
          <a:blip r:embed="rId9"/>
          <a:stretch>
            <a:fillRect/>
          </a:stretch>
        </p:blipFill>
        <p:spPr>
          <a:xfrm>
            <a:off x="8781906" y="4386049"/>
            <a:ext cx="1717906" cy="1051359"/>
          </a:xfrm>
          <a:prstGeom prst="rect">
            <a:avLst/>
          </a:prstGeom>
        </p:spPr>
      </p:pic>
    </p:spTree>
    <p:extLst>
      <p:ext uri="{BB962C8B-B14F-4D97-AF65-F5344CB8AC3E}">
        <p14:creationId xmlns:p14="http://schemas.microsoft.com/office/powerpoint/2010/main" val="10466670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descr="Ein Bild, das draußen, Wolke, Pflanze, Himmel enthält.&#10;&#10;Automatisch generierte Beschreibung">
            <a:extLst>
              <a:ext uri="{FF2B5EF4-FFF2-40B4-BE49-F238E27FC236}">
                <a16:creationId xmlns:a16="http://schemas.microsoft.com/office/drawing/2014/main" id="{E509C568-F457-0707-F12B-E65D52F5CA5E}"/>
              </a:ext>
            </a:extLst>
          </p:cNvPr>
          <p:cNvPicPr>
            <a:picLocks noChangeAspect="1"/>
          </p:cNvPicPr>
          <p:nvPr/>
        </p:nvPicPr>
        <p:blipFill>
          <a:blip r:embed="rId3"/>
          <a:stretch>
            <a:fillRect/>
          </a:stretch>
        </p:blipFill>
        <p:spPr>
          <a:xfrm>
            <a:off x="1793464" y="402907"/>
            <a:ext cx="7783872" cy="5837905"/>
          </a:xfrm>
          <a:prstGeom prst="rect">
            <a:avLst/>
          </a:prstGeom>
        </p:spPr>
      </p:pic>
      <p:pic>
        <p:nvPicPr>
          <p:cNvPr id="5" name="Inhaltsplatzhalter 4" descr="Ein Bild, das Clipart, Darstellung, Cartoon enthält.&#10;&#10;Automatisch generierte Beschreibung">
            <a:extLst>
              <a:ext uri="{FF2B5EF4-FFF2-40B4-BE49-F238E27FC236}">
                <a16:creationId xmlns:a16="http://schemas.microsoft.com/office/drawing/2014/main" id="{AD83CF35-1DAA-0740-00F1-3D0474D1691A}"/>
              </a:ext>
            </a:extLst>
          </p:cNvPr>
          <p:cNvPicPr>
            <a:picLocks noGrp="1" noChangeAspect="1"/>
          </p:cNvPicPr>
          <p:nvPr>
            <p:ph idx="1"/>
          </p:nvPr>
        </p:nvPicPr>
        <p:blipFill>
          <a:blip r:embed="rId4"/>
          <a:stretch>
            <a:fillRect/>
          </a:stretch>
        </p:blipFill>
        <p:spPr>
          <a:xfrm>
            <a:off x="2480822" y="3429000"/>
            <a:ext cx="2553758" cy="2366217"/>
          </a:xfrm>
        </p:spPr>
      </p:pic>
      <p:pic>
        <p:nvPicPr>
          <p:cNvPr id="7" name="Grafik 6" descr="Ein Bild, das Clipart, Grafiken, Kreativität, Kunst enthält.&#10;&#10;Automatisch generierte Beschreibung">
            <a:extLst>
              <a:ext uri="{FF2B5EF4-FFF2-40B4-BE49-F238E27FC236}">
                <a16:creationId xmlns:a16="http://schemas.microsoft.com/office/drawing/2014/main" id="{7D353C85-30D3-9FBB-628E-71527F7E0674}"/>
              </a:ext>
            </a:extLst>
          </p:cNvPr>
          <p:cNvPicPr>
            <a:picLocks noChangeAspect="1"/>
          </p:cNvPicPr>
          <p:nvPr/>
        </p:nvPicPr>
        <p:blipFill>
          <a:blip r:embed="rId5"/>
          <a:srcRect l="1" r="65659" b="51002"/>
          <a:stretch/>
        </p:blipFill>
        <p:spPr>
          <a:xfrm>
            <a:off x="6539455" y="3169167"/>
            <a:ext cx="1965930" cy="2213378"/>
          </a:xfrm>
          <a:prstGeom prst="rect">
            <a:avLst/>
          </a:prstGeom>
        </p:spPr>
      </p:pic>
      <p:pic>
        <p:nvPicPr>
          <p:cNvPr id="13" name="Grafik 12" descr="Ein Bild, das gelb, Kreativität enthält.&#10;&#10;Automatisch generierte Beschreibung">
            <a:extLst>
              <a:ext uri="{FF2B5EF4-FFF2-40B4-BE49-F238E27FC236}">
                <a16:creationId xmlns:a16="http://schemas.microsoft.com/office/drawing/2014/main" id="{D8D44D62-1303-8459-FF52-DB330272B20B}"/>
              </a:ext>
            </a:extLst>
          </p:cNvPr>
          <p:cNvPicPr>
            <a:picLocks noChangeAspect="1"/>
          </p:cNvPicPr>
          <p:nvPr/>
        </p:nvPicPr>
        <p:blipFill>
          <a:blip r:embed="rId6"/>
          <a:stretch>
            <a:fillRect/>
          </a:stretch>
        </p:blipFill>
        <p:spPr>
          <a:xfrm>
            <a:off x="2614664" y="1731981"/>
            <a:ext cx="2187427" cy="1853227"/>
          </a:xfrm>
          <a:prstGeom prst="rect">
            <a:avLst/>
          </a:prstGeom>
        </p:spPr>
      </p:pic>
      <p:sp>
        <p:nvSpPr>
          <p:cNvPr id="14" name="Textfeld 13">
            <a:extLst>
              <a:ext uri="{FF2B5EF4-FFF2-40B4-BE49-F238E27FC236}">
                <a16:creationId xmlns:a16="http://schemas.microsoft.com/office/drawing/2014/main" id="{EF8839ED-545C-FBE0-3AD5-4AFA7B3ED8BB}"/>
              </a:ext>
            </a:extLst>
          </p:cNvPr>
          <p:cNvSpPr txBox="1"/>
          <p:nvPr/>
        </p:nvSpPr>
        <p:spPr>
          <a:xfrm>
            <a:off x="2829261" y="2166469"/>
            <a:ext cx="1758231" cy="646331"/>
          </a:xfrm>
          <a:prstGeom prst="rect">
            <a:avLst/>
          </a:prstGeom>
          <a:noFill/>
        </p:spPr>
        <p:txBody>
          <a:bodyPr wrap="square" rtlCol="0">
            <a:spAutoFit/>
          </a:bodyPr>
          <a:lstStyle/>
          <a:p>
            <a:pPr algn="ctr"/>
            <a:r>
              <a:rPr lang="de-DE" dirty="0">
                <a:latin typeface="Dosis" pitchFamily="2" charset="77"/>
              </a:rPr>
              <a:t>Hallo, könnt ihr mich verstehen?</a:t>
            </a:r>
          </a:p>
        </p:txBody>
      </p:sp>
    </p:spTree>
    <p:extLst>
      <p:ext uri="{BB962C8B-B14F-4D97-AF65-F5344CB8AC3E}">
        <p14:creationId xmlns:p14="http://schemas.microsoft.com/office/powerpoint/2010/main" val="305737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458C8-A55A-E280-88F6-FD547359ACB4}"/>
            </a:ext>
          </a:extLst>
        </p:cNvPr>
        <p:cNvGrpSpPr/>
        <p:nvPr/>
      </p:nvGrpSpPr>
      <p:grpSpPr>
        <a:xfrm>
          <a:off x="0" y="0"/>
          <a:ext cx="0" cy="0"/>
          <a:chOff x="0" y="0"/>
          <a:chExt cx="0" cy="0"/>
        </a:xfrm>
      </p:grpSpPr>
      <p:pic>
        <p:nvPicPr>
          <p:cNvPr id="9" name="Grafik 8" descr="Ein Bild, das draußen, Wolke, Pflanze, Himmel enthält.&#10;&#10;Automatisch generierte Beschreibung">
            <a:extLst>
              <a:ext uri="{FF2B5EF4-FFF2-40B4-BE49-F238E27FC236}">
                <a16:creationId xmlns:a16="http://schemas.microsoft.com/office/drawing/2014/main" id="{D955F72B-110A-F8E6-80FB-011DA0626576}"/>
              </a:ext>
            </a:extLst>
          </p:cNvPr>
          <p:cNvPicPr>
            <a:picLocks noChangeAspect="1"/>
          </p:cNvPicPr>
          <p:nvPr/>
        </p:nvPicPr>
        <p:blipFill>
          <a:blip r:embed="rId3"/>
          <a:stretch>
            <a:fillRect/>
          </a:stretch>
        </p:blipFill>
        <p:spPr>
          <a:xfrm>
            <a:off x="1793464" y="402907"/>
            <a:ext cx="7783872" cy="5837905"/>
          </a:xfrm>
          <a:prstGeom prst="rect">
            <a:avLst/>
          </a:prstGeom>
        </p:spPr>
      </p:pic>
      <p:pic>
        <p:nvPicPr>
          <p:cNvPr id="5" name="Inhaltsplatzhalter 4" descr="Ein Bild, das Clipart, Darstellung, Cartoon enthält.&#10;&#10;Automatisch generierte Beschreibung">
            <a:extLst>
              <a:ext uri="{FF2B5EF4-FFF2-40B4-BE49-F238E27FC236}">
                <a16:creationId xmlns:a16="http://schemas.microsoft.com/office/drawing/2014/main" id="{EDEC9519-A489-F113-68C9-91FF3BF72F90}"/>
              </a:ext>
            </a:extLst>
          </p:cNvPr>
          <p:cNvPicPr>
            <a:picLocks noGrp="1" noChangeAspect="1"/>
          </p:cNvPicPr>
          <p:nvPr>
            <p:ph idx="1"/>
          </p:nvPr>
        </p:nvPicPr>
        <p:blipFill>
          <a:blip r:embed="rId4"/>
          <a:stretch>
            <a:fillRect/>
          </a:stretch>
        </p:blipFill>
        <p:spPr>
          <a:xfrm>
            <a:off x="2480822" y="3429000"/>
            <a:ext cx="2553758" cy="2366217"/>
          </a:xfrm>
        </p:spPr>
      </p:pic>
      <p:pic>
        <p:nvPicPr>
          <p:cNvPr id="7" name="Grafik 6" descr="Ein Bild, das Clipart, Grafiken, Kreativität, Kunst enthält.&#10;&#10;Automatisch generierte Beschreibung">
            <a:extLst>
              <a:ext uri="{FF2B5EF4-FFF2-40B4-BE49-F238E27FC236}">
                <a16:creationId xmlns:a16="http://schemas.microsoft.com/office/drawing/2014/main" id="{F9DCB190-3EA2-5CEF-F505-42DDD98FA786}"/>
              </a:ext>
            </a:extLst>
          </p:cNvPr>
          <p:cNvPicPr>
            <a:picLocks noChangeAspect="1"/>
          </p:cNvPicPr>
          <p:nvPr/>
        </p:nvPicPr>
        <p:blipFill>
          <a:blip r:embed="rId5"/>
          <a:srcRect l="1" r="65659" b="51002"/>
          <a:stretch/>
        </p:blipFill>
        <p:spPr>
          <a:xfrm>
            <a:off x="6539455" y="3169167"/>
            <a:ext cx="1965930" cy="2213378"/>
          </a:xfrm>
          <a:prstGeom prst="rect">
            <a:avLst/>
          </a:prstGeom>
        </p:spPr>
      </p:pic>
      <p:pic>
        <p:nvPicPr>
          <p:cNvPr id="13" name="Grafik 12" descr="Ein Bild, das gelb, Kreativität enthält.&#10;&#10;Automatisch generierte Beschreibung">
            <a:extLst>
              <a:ext uri="{FF2B5EF4-FFF2-40B4-BE49-F238E27FC236}">
                <a16:creationId xmlns:a16="http://schemas.microsoft.com/office/drawing/2014/main" id="{7A51E5DB-5F11-BCE3-F580-1D3C35B12478}"/>
              </a:ext>
            </a:extLst>
          </p:cNvPr>
          <p:cNvPicPr>
            <a:picLocks noChangeAspect="1"/>
          </p:cNvPicPr>
          <p:nvPr/>
        </p:nvPicPr>
        <p:blipFill>
          <a:blip r:embed="rId6"/>
          <a:stretch>
            <a:fillRect/>
          </a:stretch>
        </p:blipFill>
        <p:spPr>
          <a:xfrm>
            <a:off x="2614664" y="1731981"/>
            <a:ext cx="2187427" cy="1853227"/>
          </a:xfrm>
          <a:prstGeom prst="rect">
            <a:avLst/>
          </a:prstGeom>
        </p:spPr>
      </p:pic>
      <p:sp>
        <p:nvSpPr>
          <p:cNvPr id="14" name="Textfeld 13">
            <a:extLst>
              <a:ext uri="{FF2B5EF4-FFF2-40B4-BE49-F238E27FC236}">
                <a16:creationId xmlns:a16="http://schemas.microsoft.com/office/drawing/2014/main" id="{73453BD9-43EC-2E7B-531B-8AFDFE699EF0}"/>
              </a:ext>
            </a:extLst>
          </p:cNvPr>
          <p:cNvSpPr txBox="1"/>
          <p:nvPr/>
        </p:nvSpPr>
        <p:spPr>
          <a:xfrm>
            <a:off x="2829261" y="2166469"/>
            <a:ext cx="1758231" cy="646331"/>
          </a:xfrm>
          <a:prstGeom prst="rect">
            <a:avLst/>
          </a:prstGeom>
          <a:noFill/>
        </p:spPr>
        <p:txBody>
          <a:bodyPr wrap="square" rtlCol="0">
            <a:spAutoFit/>
          </a:bodyPr>
          <a:lstStyle/>
          <a:p>
            <a:pPr algn="ctr"/>
            <a:r>
              <a:rPr lang="de-DE" dirty="0">
                <a:latin typeface="Dosis" pitchFamily="2" charset="77"/>
              </a:rPr>
              <a:t>Könnt ihr mir bitte helfen?</a:t>
            </a:r>
          </a:p>
        </p:txBody>
      </p:sp>
    </p:spTree>
    <p:extLst>
      <p:ext uri="{BB962C8B-B14F-4D97-AF65-F5344CB8AC3E}">
        <p14:creationId xmlns:p14="http://schemas.microsoft.com/office/powerpoint/2010/main" val="3826868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63151-DE35-0EAD-BA39-2C78BE22A7E6}"/>
            </a:ext>
          </a:extLst>
        </p:cNvPr>
        <p:cNvGrpSpPr/>
        <p:nvPr/>
      </p:nvGrpSpPr>
      <p:grpSpPr>
        <a:xfrm>
          <a:off x="0" y="0"/>
          <a:ext cx="0" cy="0"/>
          <a:chOff x="0" y="0"/>
          <a:chExt cx="0" cy="0"/>
        </a:xfrm>
      </p:grpSpPr>
      <p:pic>
        <p:nvPicPr>
          <p:cNvPr id="3" name="Grafik 2" descr="Ein Bild, das draußen, Himmel, Wolke, Landschaft enthält.&#10;&#10;Automatisch generierte Beschreibung">
            <a:extLst>
              <a:ext uri="{FF2B5EF4-FFF2-40B4-BE49-F238E27FC236}">
                <a16:creationId xmlns:a16="http://schemas.microsoft.com/office/drawing/2014/main" id="{E301CD65-7232-B731-C941-A84E862B768B}"/>
              </a:ext>
            </a:extLst>
          </p:cNvPr>
          <p:cNvPicPr>
            <a:picLocks noChangeAspect="1"/>
          </p:cNvPicPr>
          <p:nvPr/>
        </p:nvPicPr>
        <p:blipFill>
          <a:blip r:embed="rId3"/>
          <a:stretch>
            <a:fillRect/>
          </a:stretch>
        </p:blipFill>
        <p:spPr>
          <a:xfrm>
            <a:off x="1590339" y="590550"/>
            <a:ext cx="7772400" cy="5829300"/>
          </a:xfrm>
          <a:prstGeom prst="rect">
            <a:avLst/>
          </a:prstGeom>
        </p:spPr>
      </p:pic>
      <p:pic>
        <p:nvPicPr>
          <p:cNvPr id="5" name="Inhaltsplatzhalter 4" descr="Ein Bild, das Clipart, Darstellung, Cartoon enthält.&#10;&#10;Automatisch generierte Beschreibung">
            <a:extLst>
              <a:ext uri="{FF2B5EF4-FFF2-40B4-BE49-F238E27FC236}">
                <a16:creationId xmlns:a16="http://schemas.microsoft.com/office/drawing/2014/main" id="{8E2A8F71-2634-99E1-89D6-85E22EE8E268}"/>
              </a:ext>
            </a:extLst>
          </p:cNvPr>
          <p:cNvPicPr>
            <a:picLocks noGrp="1" noChangeAspect="1"/>
          </p:cNvPicPr>
          <p:nvPr>
            <p:ph idx="1"/>
          </p:nvPr>
        </p:nvPicPr>
        <p:blipFill>
          <a:blip r:embed="rId4"/>
          <a:stretch>
            <a:fillRect/>
          </a:stretch>
        </p:blipFill>
        <p:spPr>
          <a:xfrm>
            <a:off x="2480822" y="3429000"/>
            <a:ext cx="2553758" cy="2366217"/>
          </a:xfrm>
        </p:spPr>
      </p:pic>
      <p:pic>
        <p:nvPicPr>
          <p:cNvPr id="7" name="Grafik 6" descr="Ein Bild, das Clipart, Grafiken, Kreativität, Kunst enthält.&#10;&#10;Automatisch generierte Beschreibung">
            <a:extLst>
              <a:ext uri="{FF2B5EF4-FFF2-40B4-BE49-F238E27FC236}">
                <a16:creationId xmlns:a16="http://schemas.microsoft.com/office/drawing/2014/main" id="{32264399-07CE-D46A-BC45-72EC07F1829F}"/>
              </a:ext>
            </a:extLst>
          </p:cNvPr>
          <p:cNvPicPr>
            <a:picLocks noChangeAspect="1"/>
          </p:cNvPicPr>
          <p:nvPr/>
        </p:nvPicPr>
        <p:blipFill>
          <a:blip r:embed="rId5"/>
          <a:srcRect l="1" r="65659" b="51002"/>
          <a:stretch/>
        </p:blipFill>
        <p:spPr>
          <a:xfrm>
            <a:off x="7976369" y="3429000"/>
            <a:ext cx="1200288" cy="1351366"/>
          </a:xfrm>
          <a:prstGeom prst="rect">
            <a:avLst/>
          </a:prstGeom>
        </p:spPr>
      </p:pic>
      <p:pic>
        <p:nvPicPr>
          <p:cNvPr id="13" name="Grafik 12" descr="Ein Bild, das gelb, Kreativität enthält.&#10;&#10;Automatisch generierte Beschreibung">
            <a:extLst>
              <a:ext uri="{FF2B5EF4-FFF2-40B4-BE49-F238E27FC236}">
                <a16:creationId xmlns:a16="http://schemas.microsoft.com/office/drawing/2014/main" id="{5353A0E4-B306-E893-1285-B66846E8B5E8}"/>
              </a:ext>
            </a:extLst>
          </p:cNvPr>
          <p:cNvPicPr>
            <a:picLocks noChangeAspect="1"/>
          </p:cNvPicPr>
          <p:nvPr/>
        </p:nvPicPr>
        <p:blipFill>
          <a:blip r:embed="rId6"/>
          <a:stretch>
            <a:fillRect/>
          </a:stretch>
        </p:blipFill>
        <p:spPr>
          <a:xfrm>
            <a:off x="2614664" y="1731981"/>
            <a:ext cx="2187427" cy="1853227"/>
          </a:xfrm>
          <a:prstGeom prst="rect">
            <a:avLst/>
          </a:prstGeom>
        </p:spPr>
      </p:pic>
      <p:sp>
        <p:nvSpPr>
          <p:cNvPr id="14" name="Textfeld 13">
            <a:extLst>
              <a:ext uri="{FF2B5EF4-FFF2-40B4-BE49-F238E27FC236}">
                <a16:creationId xmlns:a16="http://schemas.microsoft.com/office/drawing/2014/main" id="{8F5BB4B2-8F26-CB7E-4684-3FD7A1B705F9}"/>
              </a:ext>
            </a:extLst>
          </p:cNvPr>
          <p:cNvSpPr txBox="1"/>
          <p:nvPr/>
        </p:nvSpPr>
        <p:spPr>
          <a:xfrm>
            <a:off x="2829261" y="2234236"/>
            <a:ext cx="1758231" cy="646331"/>
          </a:xfrm>
          <a:prstGeom prst="rect">
            <a:avLst/>
          </a:prstGeom>
          <a:noFill/>
        </p:spPr>
        <p:txBody>
          <a:bodyPr wrap="square" rtlCol="0">
            <a:spAutoFit/>
          </a:bodyPr>
          <a:lstStyle/>
          <a:p>
            <a:pPr algn="ctr"/>
            <a:r>
              <a:rPr lang="de-DE" dirty="0">
                <a:latin typeface="Dosis" pitchFamily="2" charset="77"/>
              </a:rPr>
              <a:t>Die Sonne ist hier schön warm.</a:t>
            </a:r>
          </a:p>
        </p:txBody>
      </p:sp>
    </p:spTree>
    <p:extLst>
      <p:ext uri="{BB962C8B-B14F-4D97-AF65-F5344CB8AC3E}">
        <p14:creationId xmlns:p14="http://schemas.microsoft.com/office/powerpoint/2010/main" val="23461384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24D1E-23EA-623D-61CE-CA7CBF2EEC44}"/>
            </a:ext>
          </a:extLst>
        </p:cNvPr>
        <p:cNvGrpSpPr/>
        <p:nvPr/>
      </p:nvGrpSpPr>
      <p:grpSpPr>
        <a:xfrm>
          <a:off x="0" y="0"/>
          <a:ext cx="0" cy="0"/>
          <a:chOff x="0" y="0"/>
          <a:chExt cx="0" cy="0"/>
        </a:xfrm>
      </p:grpSpPr>
      <p:pic>
        <p:nvPicPr>
          <p:cNvPr id="3" name="Grafik 2" descr="Ein Bild, das draußen, Himmel, Wolke, Landschaft enthält.&#10;&#10;Automatisch generierte Beschreibung">
            <a:extLst>
              <a:ext uri="{FF2B5EF4-FFF2-40B4-BE49-F238E27FC236}">
                <a16:creationId xmlns:a16="http://schemas.microsoft.com/office/drawing/2014/main" id="{86C99586-3B98-E79E-DE46-4D252CF7F692}"/>
              </a:ext>
            </a:extLst>
          </p:cNvPr>
          <p:cNvPicPr>
            <a:picLocks noChangeAspect="1"/>
          </p:cNvPicPr>
          <p:nvPr/>
        </p:nvPicPr>
        <p:blipFill>
          <a:blip r:embed="rId3"/>
          <a:stretch>
            <a:fillRect/>
          </a:stretch>
        </p:blipFill>
        <p:spPr>
          <a:xfrm>
            <a:off x="1590339" y="590550"/>
            <a:ext cx="7772400" cy="5829300"/>
          </a:xfrm>
          <a:prstGeom prst="rect">
            <a:avLst/>
          </a:prstGeom>
        </p:spPr>
      </p:pic>
      <p:pic>
        <p:nvPicPr>
          <p:cNvPr id="5" name="Inhaltsplatzhalter 4" descr="Ein Bild, das Clipart, Darstellung, Cartoon enthält.&#10;&#10;Automatisch generierte Beschreibung">
            <a:extLst>
              <a:ext uri="{FF2B5EF4-FFF2-40B4-BE49-F238E27FC236}">
                <a16:creationId xmlns:a16="http://schemas.microsoft.com/office/drawing/2014/main" id="{FB59A780-3F2B-14DE-EB4D-71BF07A14F67}"/>
              </a:ext>
            </a:extLst>
          </p:cNvPr>
          <p:cNvPicPr>
            <a:picLocks noGrp="1" noChangeAspect="1"/>
          </p:cNvPicPr>
          <p:nvPr>
            <p:ph idx="1"/>
          </p:nvPr>
        </p:nvPicPr>
        <p:blipFill>
          <a:blip r:embed="rId4"/>
          <a:stretch>
            <a:fillRect/>
          </a:stretch>
        </p:blipFill>
        <p:spPr>
          <a:xfrm>
            <a:off x="4102793" y="3429000"/>
            <a:ext cx="2553758" cy="2366217"/>
          </a:xfrm>
        </p:spPr>
      </p:pic>
      <p:pic>
        <p:nvPicPr>
          <p:cNvPr id="7" name="Grafik 6" descr="Ein Bild, das Clipart, Grafiken, Kreativität, Kunst enthält.&#10;&#10;Automatisch generierte Beschreibung">
            <a:extLst>
              <a:ext uri="{FF2B5EF4-FFF2-40B4-BE49-F238E27FC236}">
                <a16:creationId xmlns:a16="http://schemas.microsoft.com/office/drawing/2014/main" id="{20D20113-0AAC-A99C-8920-EAB11629B843}"/>
              </a:ext>
            </a:extLst>
          </p:cNvPr>
          <p:cNvPicPr>
            <a:picLocks noChangeAspect="1"/>
          </p:cNvPicPr>
          <p:nvPr/>
        </p:nvPicPr>
        <p:blipFill>
          <a:blip r:embed="rId5"/>
          <a:srcRect l="1" r="65659" b="51002"/>
          <a:stretch/>
        </p:blipFill>
        <p:spPr>
          <a:xfrm>
            <a:off x="7976369" y="3429000"/>
            <a:ext cx="1200288" cy="1351366"/>
          </a:xfrm>
          <a:prstGeom prst="rect">
            <a:avLst/>
          </a:prstGeom>
        </p:spPr>
      </p:pic>
      <p:pic>
        <p:nvPicPr>
          <p:cNvPr id="2" name="Inhaltsplatzhalter 10" descr="Ein Bild, das Kreis, gelb, Astronomie, Kreativität enthält.&#10;&#10;Automatisch generierte Beschreibung">
            <a:extLst>
              <a:ext uri="{FF2B5EF4-FFF2-40B4-BE49-F238E27FC236}">
                <a16:creationId xmlns:a16="http://schemas.microsoft.com/office/drawing/2014/main" id="{32E9638A-A5A8-D088-78B0-B297E969266E}"/>
              </a:ext>
            </a:extLst>
          </p:cNvPr>
          <p:cNvPicPr>
            <a:picLocks noChangeAspect="1"/>
          </p:cNvPicPr>
          <p:nvPr/>
        </p:nvPicPr>
        <p:blipFill>
          <a:blip r:embed="rId6"/>
          <a:stretch>
            <a:fillRect/>
          </a:stretch>
        </p:blipFill>
        <p:spPr>
          <a:xfrm flipH="1">
            <a:off x="1590339" y="2705517"/>
            <a:ext cx="3070745" cy="1906591"/>
          </a:xfrm>
          <a:prstGeom prst="rect">
            <a:avLst/>
          </a:prstGeom>
        </p:spPr>
      </p:pic>
      <p:sp>
        <p:nvSpPr>
          <p:cNvPr id="14" name="Textfeld 13">
            <a:extLst>
              <a:ext uri="{FF2B5EF4-FFF2-40B4-BE49-F238E27FC236}">
                <a16:creationId xmlns:a16="http://schemas.microsoft.com/office/drawing/2014/main" id="{2ADC949D-7C42-FF26-2AA1-C643821BA083}"/>
              </a:ext>
            </a:extLst>
          </p:cNvPr>
          <p:cNvSpPr txBox="1"/>
          <p:nvPr/>
        </p:nvSpPr>
        <p:spPr>
          <a:xfrm>
            <a:off x="1942816" y="3052409"/>
            <a:ext cx="2118581" cy="1200329"/>
          </a:xfrm>
          <a:prstGeom prst="rect">
            <a:avLst/>
          </a:prstGeom>
          <a:noFill/>
        </p:spPr>
        <p:txBody>
          <a:bodyPr wrap="square" rtlCol="0">
            <a:spAutoFit/>
          </a:bodyPr>
          <a:lstStyle/>
          <a:p>
            <a:pPr algn="ctr"/>
            <a:r>
              <a:rPr lang="de-DE" dirty="0">
                <a:latin typeface="Dosis" pitchFamily="2" charset="77"/>
              </a:rPr>
              <a:t>Das ist wirklich sehr weit weg. Wir können sie aber trotzdem noch sehen. </a:t>
            </a:r>
          </a:p>
        </p:txBody>
      </p:sp>
    </p:spTree>
    <p:extLst>
      <p:ext uri="{BB962C8B-B14F-4D97-AF65-F5344CB8AC3E}">
        <p14:creationId xmlns:p14="http://schemas.microsoft.com/office/powerpoint/2010/main" val="38883811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F0443-81DD-83EA-0AFA-67DE320E280E}"/>
            </a:ext>
          </a:extLst>
        </p:cNvPr>
        <p:cNvGrpSpPr/>
        <p:nvPr/>
      </p:nvGrpSpPr>
      <p:grpSpPr>
        <a:xfrm>
          <a:off x="0" y="0"/>
          <a:ext cx="0" cy="0"/>
          <a:chOff x="0" y="0"/>
          <a:chExt cx="0" cy="0"/>
        </a:xfrm>
      </p:grpSpPr>
      <p:pic>
        <p:nvPicPr>
          <p:cNvPr id="3" name="Grafik 2" descr="Ein Bild, das draußen, Himmel, Wolke, Landschaft enthält.&#10;&#10;Automatisch generierte Beschreibung">
            <a:extLst>
              <a:ext uri="{FF2B5EF4-FFF2-40B4-BE49-F238E27FC236}">
                <a16:creationId xmlns:a16="http://schemas.microsoft.com/office/drawing/2014/main" id="{60F58BD3-CB70-0054-4535-106FA7B77B49}"/>
              </a:ext>
            </a:extLst>
          </p:cNvPr>
          <p:cNvPicPr>
            <a:picLocks noChangeAspect="1"/>
          </p:cNvPicPr>
          <p:nvPr/>
        </p:nvPicPr>
        <p:blipFill>
          <a:blip r:embed="rId3"/>
          <a:stretch>
            <a:fillRect/>
          </a:stretch>
        </p:blipFill>
        <p:spPr>
          <a:xfrm>
            <a:off x="1590339" y="590550"/>
            <a:ext cx="7772400" cy="5829300"/>
          </a:xfrm>
          <a:prstGeom prst="rect">
            <a:avLst/>
          </a:prstGeom>
        </p:spPr>
      </p:pic>
      <p:pic>
        <p:nvPicPr>
          <p:cNvPr id="5" name="Inhaltsplatzhalter 4" descr="Ein Bild, das Clipart, Darstellung, Cartoon enthält.&#10;&#10;Automatisch generierte Beschreibung">
            <a:extLst>
              <a:ext uri="{FF2B5EF4-FFF2-40B4-BE49-F238E27FC236}">
                <a16:creationId xmlns:a16="http://schemas.microsoft.com/office/drawing/2014/main" id="{CD347E5F-A279-87DE-5B47-165FA040CB58}"/>
              </a:ext>
            </a:extLst>
          </p:cNvPr>
          <p:cNvPicPr>
            <a:picLocks noGrp="1" noChangeAspect="1"/>
          </p:cNvPicPr>
          <p:nvPr>
            <p:ph idx="1"/>
          </p:nvPr>
        </p:nvPicPr>
        <p:blipFill>
          <a:blip r:embed="rId4"/>
          <a:stretch>
            <a:fillRect/>
          </a:stretch>
        </p:blipFill>
        <p:spPr>
          <a:xfrm>
            <a:off x="4680798" y="3505200"/>
            <a:ext cx="2553758" cy="2366217"/>
          </a:xfrm>
        </p:spPr>
      </p:pic>
      <p:pic>
        <p:nvPicPr>
          <p:cNvPr id="7" name="Grafik 6" descr="Ein Bild, das Clipart, Grafiken, Kreativität, Kunst enthält.&#10;&#10;Automatisch generierte Beschreibung">
            <a:extLst>
              <a:ext uri="{FF2B5EF4-FFF2-40B4-BE49-F238E27FC236}">
                <a16:creationId xmlns:a16="http://schemas.microsoft.com/office/drawing/2014/main" id="{0ACC3B92-E93C-9854-B19C-AAF1FA46AC5F}"/>
              </a:ext>
            </a:extLst>
          </p:cNvPr>
          <p:cNvPicPr>
            <a:picLocks noChangeAspect="1"/>
          </p:cNvPicPr>
          <p:nvPr/>
        </p:nvPicPr>
        <p:blipFill>
          <a:blip r:embed="rId5"/>
          <a:srcRect l="1" r="65659" b="51002"/>
          <a:stretch/>
        </p:blipFill>
        <p:spPr>
          <a:xfrm>
            <a:off x="7976369" y="3429000"/>
            <a:ext cx="1200288" cy="1351366"/>
          </a:xfrm>
          <a:prstGeom prst="rect">
            <a:avLst/>
          </a:prstGeom>
        </p:spPr>
      </p:pic>
      <p:pic>
        <p:nvPicPr>
          <p:cNvPr id="2" name="Inhaltsplatzhalter 10" descr="Ein Bild, das Kreis, gelb, Astronomie, Kreativität enthält.&#10;&#10;Automatisch generierte Beschreibung">
            <a:extLst>
              <a:ext uri="{FF2B5EF4-FFF2-40B4-BE49-F238E27FC236}">
                <a16:creationId xmlns:a16="http://schemas.microsoft.com/office/drawing/2014/main" id="{A67269A3-41C6-EEE9-37D7-37917AE756C6}"/>
              </a:ext>
            </a:extLst>
          </p:cNvPr>
          <p:cNvPicPr>
            <a:picLocks noChangeAspect="1"/>
          </p:cNvPicPr>
          <p:nvPr/>
        </p:nvPicPr>
        <p:blipFill>
          <a:blip r:embed="rId6"/>
          <a:stretch>
            <a:fillRect/>
          </a:stretch>
        </p:blipFill>
        <p:spPr>
          <a:xfrm flipH="1">
            <a:off x="2242457" y="3037168"/>
            <a:ext cx="2722402" cy="1351366"/>
          </a:xfrm>
          <a:prstGeom prst="rect">
            <a:avLst/>
          </a:prstGeom>
        </p:spPr>
      </p:pic>
      <p:sp>
        <p:nvSpPr>
          <p:cNvPr id="14" name="Textfeld 13">
            <a:extLst>
              <a:ext uri="{FF2B5EF4-FFF2-40B4-BE49-F238E27FC236}">
                <a16:creationId xmlns:a16="http://schemas.microsoft.com/office/drawing/2014/main" id="{D85DB066-0BC2-33CC-51B0-F53A5C2A1B52}"/>
              </a:ext>
            </a:extLst>
          </p:cNvPr>
          <p:cNvSpPr txBox="1"/>
          <p:nvPr/>
        </p:nvSpPr>
        <p:spPr>
          <a:xfrm>
            <a:off x="2617509" y="3389685"/>
            <a:ext cx="1812171" cy="646331"/>
          </a:xfrm>
          <a:prstGeom prst="rect">
            <a:avLst/>
          </a:prstGeom>
          <a:noFill/>
        </p:spPr>
        <p:txBody>
          <a:bodyPr wrap="square" rtlCol="0">
            <a:spAutoFit/>
          </a:bodyPr>
          <a:lstStyle/>
          <a:p>
            <a:pPr algn="ctr"/>
            <a:r>
              <a:rPr lang="de-DE" dirty="0">
                <a:latin typeface="Dosis" pitchFamily="2" charset="77"/>
              </a:rPr>
              <a:t>Los geht‘s. Danke für eure Hilfe!</a:t>
            </a:r>
          </a:p>
        </p:txBody>
      </p:sp>
    </p:spTree>
    <p:extLst>
      <p:ext uri="{BB962C8B-B14F-4D97-AF65-F5344CB8AC3E}">
        <p14:creationId xmlns:p14="http://schemas.microsoft.com/office/powerpoint/2010/main" val="3109725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306BC7-AE85-FC42-F941-13B8D9DE3AB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B60FEA2-3341-C611-623C-3527B3AA1FC6}"/>
              </a:ext>
            </a:extLst>
          </p:cNvPr>
          <p:cNvSpPr>
            <a:spLocks noGrp="1"/>
          </p:cNvSpPr>
          <p:nvPr>
            <p:ph type="title"/>
          </p:nvPr>
        </p:nvSpPr>
        <p:spPr/>
        <p:txBody>
          <a:bodyPr/>
          <a:lstStyle/>
          <a:p>
            <a:endParaRPr lang="de-DE"/>
          </a:p>
        </p:txBody>
      </p:sp>
      <p:sp>
        <p:nvSpPr>
          <p:cNvPr id="3" name="Inhaltsplatzhalter 2">
            <a:extLst>
              <a:ext uri="{FF2B5EF4-FFF2-40B4-BE49-F238E27FC236}">
                <a16:creationId xmlns:a16="http://schemas.microsoft.com/office/drawing/2014/main" id="{F523BD28-4651-7E2C-CDA0-67C02F54AA88}"/>
              </a:ext>
            </a:extLst>
          </p:cNvPr>
          <p:cNvSpPr>
            <a:spLocks noGrp="1"/>
          </p:cNvSpPr>
          <p:nvPr>
            <p:ph idx="1"/>
          </p:nvPr>
        </p:nvSpPr>
        <p:spPr/>
        <p:txBody>
          <a:bodyPr/>
          <a:lstStyle/>
          <a:p>
            <a:endParaRPr lang="de-DE" dirty="0"/>
          </a:p>
        </p:txBody>
      </p:sp>
      <p:pic>
        <p:nvPicPr>
          <p:cNvPr id="4" name="Inhaltsplatzhalter 4" descr="Ein Bild, das Clipart, Darstellung, Cartoon enthält.&#10;&#10;Automatisch generierte Beschreibung">
            <a:extLst>
              <a:ext uri="{FF2B5EF4-FFF2-40B4-BE49-F238E27FC236}">
                <a16:creationId xmlns:a16="http://schemas.microsoft.com/office/drawing/2014/main" id="{118CB347-7A47-B7DC-8B50-7262851EF57C}"/>
              </a:ext>
            </a:extLst>
          </p:cNvPr>
          <p:cNvPicPr>
            <a:picLocks noChangeAspect="1"/>
          </p:cNvPicPr>
          <p:nvPr/>
        </p:nvPicPr>
        <p:blipFill>
          <a:blip r:embed="rId2"/>
          <a:stretch>
            <a:fillRect/>
          </a:stretch>
        </p:blipFill>
        <p:spPr>
          <a:xfrm>
            <a:off x="4603664" y="3354906"/>
            <a:ext cx="2553758" cy="2366217"/>
          </a:xfrm>
          <a:prstGeom prst="rect">
            <a:avLst/>
          </a:prstGeom>
        </p:spPr>
      </p:pic>
      <p:pic>
        <p:nvPicPr>
          <p:cNvPr id="7" name="Inhaltsplatzhalter 10" descr="Ein Bild, das Kreis, gelb, Astronomie, Kreativität enthält.&#10;&#10;Automatisch generierte Beschreibung">
            <a:extLst>
              <a:ext uri="{FF2B5EF4-FFF2-40B4-BE49-F238E27FC236}">
                <a16:creationId xmlns:a16="http://schemas.microsoft.com/office/drawing/2014/main" id="{1E402F6F-BE23-1911-EAB5-ABF29F377DF0}"/>
              </a:ext>
            </a:extLst>
          </p:cNvPr>
          <p:cNvPicPr>
            <a:picLocks noChangeAspect="1"/>
          </p:cNvPicPr>
          <p:nvPr/>
        </p:nvPicPr>
        <p:blipFill>
          <a:blip r:embed="rId3"/>
          <a:stretch>
            <a:fillRect/>
          </a:stretch>
        </p:blipFill>
        <p:spPr>
          <a:xfrm flipH="1">
            <a:off x="2252368" y="2589856"/>
            <a:ext cx="2854005" cy="1948158"/>
          </a:xfrm>
          <a:prstGeom prst="rect">
            <a:avLst/>
          </a:prstGeom>
        </p:spPr>
      </p:pic>
      <p:sp>
        <p:nvSpPr>
          <p:cNvPr id="6" name="Textfeld 5">
            <a:extLst>
              <a:ext uri="{FF2B5EF4-FFF2-40B4-BE49-F238E27FC236}">
                <a16:creationId xmlns:a16="http://schemas.microsoft.com/office/drawing/2014/main" id="{BD601F51-0FBC-D404-217E-71E9C30B0EB8}"/>
              </a:ext>
            </a:extLst>
          </p:cNvPr>
          <p:cNvSpPr txBox="1"/>
          <p:nvPr/>
        </p:nvSpPr>
        <p:spPr>
          <a:xfrm>
            <a:off x="2677762" y="2963770"/>
            <a:ext cx="1758231" cy="1200329"/>
          </a:xfrm>
          <a:prstGeom prst="rect">
            <a:avLst/>
          </a:prstGeom>
          <a:noFill/>
        </p:spPr>
        <p:txBody>
          <a:bodyPr wrap="square" rtlCol="0">
            <a:spAutoFit/>
          </a:bodyPr>
          <a:lstStyle/>
          <a:p>
            <a:pPr algn="ctr"/>
            <a:r>
              <a:rPr lang="de-DE" dirty="0">
                <a:latin typeface="Dosis" pitchFamily="2" charset="77"/>
              </a:rPr>
              <a:t>Ich glaube jetzt können wir die Rakete wieder aktivieren! </a:t>
            </a:r>
          </a:p>
        </p:txBody>
      </p:sp>
    </p:spTree>
    <p:extLst>
      <p:ext uri="{BB962C8B-B14F-4D97-AF65-F5344CB8AC3E}">
        <p14:creationId xmlns:p14="http://schemas.microsoft.com/office/powerpoint/2010/main" val="34367301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7DA199-2A48-E325-04CB-DF0C29CE0FF5}"/>
            </a:ext>
          </a:extLst>
        </p:cNvPr>
        <p:cNvGrpSpPr/>
        <p:nvPr/>
      </p:nvGrpSpPr>
      <p:grpSpPr>
        <a:xfrm>
          <a:off x="0" y="0"/>
          <a:ext cx="0" cy="0"/>
          <a:chOff x="0" y="0"/>
          <a:chExt cx="0" cy="0"/>
        </a:xfrm>
      </p:grpSpPr>
      <p:pic>
        <p:nvPicPr>
          <p:cNvPr id="3" name="Grafik 2" descr="Ein Bild, das draußen, Himmel, Wolke, Landschaft enthält.&#10;&#10;Automatisch generierte Beschreibung">
            <a:extLst>
              <a:ext uri="{FF2B5EF4-FFF2-40B4-BE49-F238E27FC236}">
                <a16:creationId xmlns:a16="http://schemas.microsoft.com/office/drawing/2014/main" id="{5A77AC26-3E6D-700D-9099-66B360B2E86B}"/>
              </a:ext>
            </a:extLst>
          </p:cNvPr>
          <p:cNvPicPr>
            <a:picLocks noChangeAspect="1"/>
          </p:cNvPicPr>
          <p:nvPr/>
        </p:nvPicPr>
        <p:blipFill>
          <a:blip r:embed="rId3"/>
          <a:stretch>
            <a:fillRect/>
          </a:stretch>
        </p:blipFill>
        <p:spPr>
          <a:xfrm>
            <a:off x="1590339" y="590550"/>
            <a:ext cx="7772400" cy="5829300"/>
          </a:xfrm>
          <a:prstGeom prst="rect">
            <a:avLst/>
          </a:prstGeom>
        </p:spPr>
      </p:pic>
      <p:pic>
        <p:nvPicPr>
          <p:cNvPr id="5" name="Inhaltsplatzhalter 4" descr="Ein Bild, das Clipart, Darstellung, Cartoon enthält.&#10;&#10;Automatisch generierte Beschreibung">
            <a:extLst>
              <a:ext uri="{FF2B5EF4-FFF2-40B4-BE49-F238E27FC236}">
                <a16:creationId xmlns:a16="http://schemas.microsoft.com/office/drawing/2014/main" id="{AB6A9864-C89F-77E7-DE40-EB668676378D}"/>
              </a:ext>
            </a:extLst>
          </p:cNvPr>
          <p:cNvPicPr>
            <a:picLocks noGrp="1" noChangeAspect="1"/>
          </p:cNvPicPr>
          <p:nvPr>
            <p:ph idx="1"/>
          </p:nvPr>
        </p:nvPicPr>
        <p:blipFill>
          <a:blip r:embed="rId4"/>
          <a:stretch>
            <a:fillRect/>
          </a:stretch>
        </p:blipFill>
        <p:spPr>
          <a:xfrm>
            <a:off x="4680798" y="3505200"/>
            <a:ext cx="2553758" cy="2366217"/>
          </a:xfrm>
        </p:spPr>
      </p:pic>
      <p:pic>
        <p:nvPicPr>
          <p:cNvPr id="7" name="Grafik 6" descr="Ein Bild, das Clipart, Grafiken, Kreativität, Kunst enthält.&#10;&#10;Automatisch generierte Beschreibung">
            <a:extLst>
              <a:ext uri="{FF2B5EF4-FFF2-40B4-BE49-F238E27FC236}">
                <a16:creationId xmlns:a16="http://schemas.microsoft.com/office/drawing/2014/main" id="{62604CC3-B584-9008-4B4B-FA48C3A4911E}"/>
              </a:ext>
            </a:extLst>
          </p:cNvPr>
          <p:cNvPicPr>
            <a:picLocks noChangeAspect="1"/>
          </p:cNvPicPr>
          <p:nvPr/>
        </p:nvPicPr>
        <p:blipFill>
          <a:blip r:embed="rId5"/>
          <a:srcRect l="1" r="65659" b="51002"/>
          <a:stretch/>
        </p:blipFill>
        <p:spPr>
          <a:xfrm>
            <a:off x="6593482" y="4036016"/>
            <a:ext cx="1784384" cy="2008981"/>
          </a:xfrm>
          <a:prstGeom prst="rect">
            <a:avLst/>
          </a:prstGeom>
        </p:spPr>
      </p:pic>
      <p:pic>
        <p:nvPicPr>
          <p:cNvPr id="2" name="Inhaltsplatzhalter 10" descr="Ein Bild, das Kreis, gelb, Astronomie, Kreativität enthält.&#10;&#10;Automatisch generierte Beschreibung">
            <a:extLst>
              <a:ext uri="{FF2B5EF4-FFF2-40B4-BE49-F238E27FC236}">
                <a16:creationId xmlns:a16="http://schemas.microsoft.com/office/drawing/2014/main" id="{8C41CE47-480B-E97F-B015-62566B27611C}"/>
              </a:ext>
            </a:extLst>
          </p:cNvPr>
          <p:cNvPicPr>
            <a:picLocks noChangeAspect="1"/>
          </p:cNvPicPr>
          <p:nvPr/>
        </p:nvPicPr>
        <p:blipFill>
          <a:blip r:embed="rId6"/>
          <a:stretch>
            <a:fillRect/>
          </a:stretch>
        </p:blipFill>
        <p:spPr>
          <a:xfrm flipH="1">
            <a:off x="2242457" y="3037168"/>
            <a:ext cx="2722402" cy="1351366"/>
          </a:xfrm>
          <a:prstGeom prst="rect">
            <a:avLst/>
          </a:prstGeom>
        </p:spPr>
      </p:pic>
      <p:sp>
        <p:nvSpPr>
          <p:cNvPr id="14" name="Textfeld 13">
            <a:extLst>
              <a:ext uri="{FF2B5EF4-FFF2-40B4-BE49-F238E27FC236}">
                <a16:creationId xmlns:a16="http://schemas.microsoft.com/office/drawing/2014/main" id="{AF552212-DBD7-AA40-0D4F-160D61EE9F81}"/>
              </a:ext>
            </a:extLst>
          </p:cNvPr>
          <p:cNvSpPr txBox="1"/>
          <p:nvPr/>
        </p:nvSpPr>
        <p:spPr>
          <a:xfrm>
            <a:off x="2495268" y="3407228"/>
            <a:ext cx="1932720" cy="646331"/>
          </a:xfrm>
          <a:prstGeom prst="rect">
            <a:avLst/>
          </a:prstGeom>
          <a:noFill/>
        </p:spPr>
        <p:txBody>
          <a:bodyPr wrap="square" rtlCol="0">
            <a:spAutoFit/>
          </a:bodyPr>
          <a:lstStyle/>
          <a:p>
            <a:pPr algn="ctr"/>
            <a:r>
              <a:rPr lang="de-DE" dirty="0">
                <a:latin typeface="Dosis" pitchFamily="2" charset="77"/>
              </a:rPr>
              <a:t>Juhu, meine Rakete geht wieder auf!</a:t>
            </a:r>
          </a:p>
        </p:txBody>
      </p:sp>
    </p:spTree>
    <p:extLst>
      <p:ext uri="{BB962C8B-B14F-4D97-AF65-F5344CB8AC3E}">
        <p14:creationId xmlns:p14="http://schemas.microsoft.com/office/powerpoint/2010/main" val="3608615269"/>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469</Words>
  <Application>Microsoft Macintosh PowerPoint</Application>
  <PresentationFormat>Breitbild</PresentationFormat>
  <Paragraphs>31</Paragraphs>
  <Slides>14</Slides>
  <Notes>9</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14</vt:i4>
      </vt:variant>
    </vt:vector>
  </HeadingPairs>
  <TitlesOfParts>
    <vt:vector size="19" baseType="lpstr">
      <vt:lpstr>Aptos</vt:lpstr>
      <vt:lpstr>Aptos Display</vt:lpstr>
      <vt:lpstr>Arial</vt:lpstr>
      <vt:lpstr>Dosis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Jule Roßkopf</dc:creator>
  <cp:lastModifiedBy>Jule Roßkopf</cp:lastModifiedBy>
  <cp:revision>5</cp:revision>
  <dcterms:created xsi:type="dcterms:W3CDTF">2024-09-05T06:28:02Z</dcterms:created>
  <dcterms:modified xsi:type="dcterms:W3CDTF">2024-11-07T18:14:41Z</dcterms:modified>
</cp:coreProperties>
</file>