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8" r:id="rId9"/>
    <p:sldId id="270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76C9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59"/>
    <p:restoredTop sz="94702"/>
  </p:normalViewPr>
  <p:slideViewPr>
    <p:cSldViewPr snapToGrid="0">
      <p:cViewPr varScale="1">
        <p:scale>
          <a:sx n="108" d="100"/>
          <a:sy n="108" d="100"/>
        </p:scale>
        <p:origin x="50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38AF9-275C-1046-A4AA-9C736AD3F15F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1C95B2-597B-5D40-8E0E-BD1735465C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2238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4F67D6-D43B-7D10-5AD3-5BC0F6162A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13EEAA5-0AFC-F4CD-7746-51EA582E7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B92350-320E-747A-628E-263129DAA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8CA21E-0635-7592-9B60-2B9F90E3C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5BA687-D8A0-449D-ADEF-6A2F3E2C5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5923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591699-C0DD-B261-49A2-ED7C2232D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EDABC7D-3333-335E-07D4-AD1FFD7CEA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36E339-F9D0-3BBF-BA8B-0707FC5D0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A2A7F2-6C5F-6450-CA14-E660444D5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B3214B-4D1A-E4D9-80B7-2B82C3766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1069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C23F918-ADBC-6566-8761-E5498CEB3D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235170C-7F27-30E1-6108-313FBF6CE8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02D5D3-9364-453D-0DDB-5455A358F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1E195B-B9C4-D2F7-3F95-9821AB8D1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5F85A2-1339-630D-A032-BB985634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0923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76DAC8-A786-CA05-8E34-23C3EB877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C77C73-CC58-4007-BB1B-F5B9F8F9A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D2D565-0B5B-DEB2-33AC-E1E37A56B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CB081E-B364-BD63-9DE1-869D08BC2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5B9A03-0E4E-3B32-9955-0F9FFE85D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267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8E43F3-3B6D-BF6E-D518-EA3546DA3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713FA24-5280-3D0F-CE2F-A3E06C493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1029F8-3B55-6536-F568-D11630493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585CC1F-0A38-7FB3-14D2-ED15FF9D6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DA7D84-CC56-026A-F112-D356458A6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452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CDABFB-5208-3C79-1445-26FD49D48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77DC47-43D4-AB6F-EEF2-A74FFC9A69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A3E1D40-3B78-29F5-26F3-391A56DA4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6CD3A2-3818-0AC4-6747-3BB1F0266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864FC3E-CEE5-FA1D-6E1C-1BFAA91E4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1D84424-E83C-CE61-C949-B40FFA8C5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230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4ADC8E-F283-E650-5560-CF6064903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666CD6-7963-E92A-B98C-74047FDC99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2AFE8EA-BCA3-6B85-E6DA-C9C3249A22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0E2A8F5-7CE5-9497-0C0D-8DE9938540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D16466E-2FE8-8224-C1D2-153BE3788B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39914A8-9DA3-DAF0-B7AE-A649EB8E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0B8845E-FCCC-813D-CF60-E840F6A05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4C646E2-315E-ECE7-B487-C4B243EB0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891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A120B4-9F9E-9488-23F2-3A56E4B8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988D780-1850-1F3E-C6B1-243A1BEDF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3BA4136-AEA8-BC3A-D3D1-48E562682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1D2B28-42DE-43BF-0BD3-F91A9887A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379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CA29AFC-D25B-8ACF-7C49-363C92B25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143BDE7-A16A-BF1D-CDED-F1B245AEF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00073FC-7FBF-F49A-89FE-68BF85A9D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2787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5F70D6-C139-B6AB-1E8A-B3BEBD473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D4C56E-8FAB-60B8-9C80-27E82B115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CD0862A-D356-ED2D-DD35-17FC26E701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FAAB763-D778-AF9C-89B5-22F223580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9600DA5-3BDC-5DF2-9487-60DA923D2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0A9E1CF-5C4C-3D26-BE63-909ED874D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3382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C9267E-4A45-F952-B5FB-D90CE8B17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874BD3D-9494-E3B1-1DEF-FD350B093D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2F152E6-38C9-2E13-FD87-6FA5DCBE4B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8BF10E9-E709-F14C-24A8-1D9071FEE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2FB29AB-0424-EEF4-4623-A00D2285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3A16CE3-26D1-05F9-13C7-B276F3DA2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8074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B6ADC-4C08-62F8-77A5-BE9766B59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628CF6-9C03-B433-0271-95C4130663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5525F1-4A01-2733-EEC0-7485AE20E6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7010811-407E-6948-B6F4-B716C67947B1}" type="datetimeFigureOut">
              <a:rPr lang="de-DE" smtClean="0"/>
              <a:t>13.11.24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5AB2351-C118-B940-5E32-F8E4FADBF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3DAFF1-36FE-1E7A-2FBE-00278B418B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816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18" Type="http://schemas.openxmlformats.org/officeDocument/2006/relationships/image" Target="../media/image2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17" Type="http://schemas.openxmlformats.org/officeDocument/2006/relationships/image" Target="../media/image20.sv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22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.png"/><Relationship Id="rId7" Type="http://schemas.openxmlformats.org/officeDocument/2006/relationships/image" Target="../media/image26.sv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svg"/><Relationship Id="rId3" Type="http://schemas.openxmlformats.org/officeDocument/2006/relationships/image" Target="../media/image29.svg"/><Relationship Id="rId7" Type="http://schemas.openxmlformats.org/officeDocument/2006/relationships/image" Target="../media/image33.sv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11" Type="http://schemas.openxmlformats.org/officeDocument/2006/relationships/image" Target="../media/image37.svg"/><Relationship Id="rId5" Type="http://schemas.openxmlformats.org/officeDocument/2006/relationships/image" Target="../media/image31.svg"/><Relationship Id="rId15" Type="http://schemas.openxmlformats.org/officeDocument/2006/relationships/image" Target="../media/image41.jp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svg"/><Relationship Id="rId14" Type="http://schemas.openxmlformats.org/officeDocument/2006/relationships/image" Target="../media/image4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88E1808C-65A0-51B8-5844-4B0BFE1F23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04121" y="994102"/>
            <a:ext cx="2474797" cy="1817032"/>
          </a:xfrm>
          <a:prstGeom prst="rect">
            <a:avLst/>
          </a:prstGeom>
        </p:spPr>
      </p:pic>
      <p:pic>
        <p:nvPicPr>
          <p:cNvPr id="12" name="Grafik 11" descr="Ein Bild, das Cartoon, Kleidung, Hut, Darstellung enthält.&#10;&#10;Automatisch generierte Beschreibung">
            <a:extLst>
              <a:ext uri="{FF2B5EF4-FFF2-40B4-BE49-F238E27FC236}">
                <a16:creationId xmlns:a16="http://schemas.microsoft.com/office/drawing/2014/main" id="{F94C5973-7891-594F-17BA-18E8FDF31B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462" y="2054711"/>
            <a:ext cx="1759519" cy="4622203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FA2E7669-68E7-9939-0729-9782774FB599}"/>
              </a:ext>
            </a:extLst>
          </p:cNvPr>
          <p:cNvSpPr txBox="1"/>
          <p:nvPr/>
        </p:nvSpPr>
        <p:spPr>
          <a:xfrm>
            <a:off x="2829263" y="1440953"/>
            <a:ext cx="1758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Dosis" pitchFamily="2" charset="77"/>
              </a:rPr>
              <a:t>Hallo Mira, wollen wir heute was machen?</a:t>
            </a:r>
          </a:p>
        </p:txBody>
      </p:sp>
    </p:spTree>
    <p:extLst>
      <p:ext uri="{BB962C8B-B14F-4D97-AF65-F5344CB8AC3E}">
        <p14:creationId xmlns:p14="http://schemas.microsoft.com/office/powerpoint/2010/main" val="3571441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Ein Bild, das Im Haus, Wand, Inneneinrichtung, Boden enthält.&#10;&#10;Automatisch generierte Beschreibung">
            <a:extLst>
              <a:ext uri="{FF2B5EF4-FFF2-40B4-BE49-F238E27FC236}">
                <a16:creationId xmlns:a16="http://schemas.microsoft.com/office/drawing/2014/main" id="{45E473FF-F0F5-F79E-AAD0-9C28E489E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9286" y="834755"/>
            <a:ext cx="7772400" cy="5188490"/>
          </a:xfrm>
          <a:prstGeom prst="rect">
            <a:avLst/>
          </a:prstGeom>
        </p:spPr>
      </p:pic>
      <p:pic>
        <p:nvPicPr>
          <p:cNvPr id="7" name="Grafik 6" descr="Ein Bild, das Kleidung, Clipart, Darstellung, Cartoon enthält.&#10;&#10;Automatisch generierte Beschreibung">
            <a:extLst>
              <a:ext uri="{FF2B5EF4-FFF2-40B4-BE49-F238E27FC236}">
                <a16:creationId xmlns:a16="http://schemas.microsoft.com/office/drawing/2014/main" id="{30EFBE5F-8F46-B983-2498-C8F9859025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3008" y="2085311"/>
            <a:ext cx="1916461" cy="393793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BA731D8-B5E0-5E6A-8685-2B5EDE046A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43683" y="939193"/>
            <a:ext cx="2474797" cy="181703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661EBBBA-D563-51A3-7300-9C41AD1166D4}"/>
              </a:ext>
            </a:extLst>
          </p:cNvPr>
          <p:cNvSpPr txBox="1"/>
          <p:nvPr/>
        </p:nvSpPr>
        <p:spPr>
          <a:xfrm>
            <a:off x="3285534" y="1524543"/>
            <a:ext cx="184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Dosis" pitchFamily="2" charset="77"/>
              </a:rPr>
              <a:t>Das Wetter macht, was es will!</a:t>
            </a:r>
          </a:p>
        </p:txBody>
      </p:sp>
    </p:spTree>
    <p:extLst>
      <p:ext uri="{BB962C8B-B14F-4D97-AF65-F5344CB8AC3E}">
        <p14:creationId xmlns:p14="http://schemas.microsoft.com/office/powerpoint/2010/main" val="1736714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DEACAE-9088-0FAA-FACC-1194EF392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Ein Bild, das Im Haus, Wand, Inneneinrichtung, Boden enthält.&#10;&#10;Automatisch generierte Beschreibung">
            <a:extLst>
              <a:ext uri="{FF2B5EF4-FFF2-40B4-BE49-F238E27FC236}">
                <a16:creationId xmlns:a16="http://schemas.microsoft.com/office/drawing/2014/main" id="{7452D83B-A8D4-6059-ED88-DAB1DF67D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9286" y="834755"/>
            <a:ext cx="7772400" cy="5188490"/>
          </a:xfrm>
          <a:prstGeom prst="rect">
            <a:avLst/>
          </a:prstGeom>
        </p:spPr>
      </p:pic>
      <p:pic>
        <p:nvPicPr>
          <p:cNvPr id="7" name="Grafik 6" descr="Ein Bild, das Kleidung, Clipart, Darstellung, Cartoon enthält.&#10;&#10;Automatisch generierte Beschreibung">
            <a:extLst>
              <a:ext uri="{FF2B5EF4-FFF2-40B4-BE49-F238E27FC236}">
                <a16:creationId xmlns:a16="http://schemas.microsoft.com/office/drawing/2014/main" id="{7A092E43-E51D-DE9A-D18A-677DA0F637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3008" y="2085311"/>
            <a:ext cx="1916461" cy="393793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8982142-450D-97BF-7604-C62675AFFD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83048" y="939193"/>
            <a:ext cx="2735431" cy="181703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B2719FD3-9A0A-CF0B-E3AC-772DFEF4F2B1}"/>
              </a:ext>
            </a:extLst>
          </p:cNvPr>
          <p:cNvSpPr txBox="1"/>
          <p:nvPr/>
        </p:nvSpPr>
        <p:spPr>
          <a:xfrm>
            <a:off x="3187146" y="1247544"/>
            <a:ext cx="1845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Dosis" pitchFamily="2" charset="77"/>
              </a:rPr>
              <a:t>Durch was wird unser Wetter eigentlich beeinflusst?</a:t>
            </a:r>
          </a:p>
        </p:txBody>
      </p:sp>
    </p:spTree>
    <p:extLst>
      <p:ext uri="{BB962C8B-B14F-4D97-AF65-F5344CB8AC3E}">
        <p14:creationId xmlns:p14="http://schemas.microsoft.com/office/powerpoint/2010/main" val="1793731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B659CE-F9A1-80BC-7E50-32AEDE9694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Ein Bild, das Im Haus, Wand, Inneneinrichtung, Boden enthält.&#10;&#10;Automatisch generierte Beschreibung">
            <a:extLst>
              <a:ext uri="{FF2B5EF4-FFF2-40B4-BE49-F238E27FC236}">
                <a16:creationId xmlns:a16="http://schemas.microsoft.com/office/drawing/2014/main" id="{2FC74B66-91F4-E0E3-937E-9EB5466BC9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9286" y="834755"/>
            <a:ext cx="7772400" cy="5188490"/>
          </a:xfrm>
          <a:prstGeom prst="rect">
            <a:avLst/>
          </a:prstGeom>
        </p:spPr>
      </p:pic>
      <p:pic>
        <p:nvPicPr>
          <p:cNvPr id="7" name="Grafik 6" descr="Ein Bild, das Kleidung, Clipart, Darstellung, Cartoon enthält.&#10;&#10;Automatisch generierte Beschreibung">
            <a:extLst>
              <a:ext uri="{FF2B5EF4-FFF2-40B4-BE49-F238E27FC236}">
                <a16:creationId xmlns:a16="http://schemas.microsoft.com/office/drawing/2014/main" id="{C9AEA2BD-58A1-1D4F-A6B0-1599DB7C3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3008" y="2085311"/>
            <a:ext cx="1916461" cy="393793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FDA5384-71BE-D6B6-253C-AD7E6C3A6C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83048" y="939193"/>
            <a:ext cx="2735431" cy="181703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D7418EB5-C237-A86E-D235-E5AE90974286}"/>
              </a:ext>
            </a:extLst>
          </p:cNvPr>
          <p:cNvSpPr txBox="1"/>
          <p:nvPr/>
        </p:nvSpPr>
        <p:spPr>
          <a:xfrm>
            <a:off x="3187146" y="1386044"/>
            <a:ext cx="1845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Dosis" pitchFamily="2" charset="77"/>
              </a:rPr>
              <a:t>Bei mir ist es gerade ganz windig und kalt!</a:t>
            </a:r>
          </a:p>
        </p:txBody>
      </p:sp>
    </p:spTree>
    <p:extLst>
      <p:ext uri="{BB962C8B-B14F-4D97-AF65-F5344CB8AC3E}">
        <p14:creationId xmlns:p14="http://schemas.microsoft.com/office/powerpoint/2010/main" val="3135215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Windig Silhouette">
            <a:extLst>
              <a:ext uri="{FF2B5EF4-FFF2-40B4-BE49-F238E27FC236}">
                <a16:creationId xmlns:a16="http://schemas.microsoft.com/office/drawing/2014/main" id="{858E7D37-13C4-76F7-6BF8-E71BB57708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22737" y="1691921"/>
            <a:ext cx="914400" cy="914400"/>
          </a:xfrm>
        </p:spPr>
      </p:pic>
      <p:pic>
        <p:nvPicPr>
          <p:cNvPr id="7" name="Grafik 6" descr="Regen Silhouette">
            <a:extLst>
              <a:ext uri="{FF2B5EF4-FFF2-40B4-BE49-F238E27FC236}">
                <a16:creationId xmlns:a16="http://schemas.microsoft.com/office/drawing/2014/main" id="{05009666-4019-20F5-2AE2-6D947A925E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61628" y="2057400"/>
            <a:ext cx="914400" cy="914400"/>
          </a:xfrm>
          <a:prstGeom prst="rect">
            <a:avLst/>
          </a:prstGeom>
        </p:spPr>
      </p:pic>
      <p:pic>
        <p:nvPicPr>
          <p:cNvPr id="9" name="Grafik 8" descr="Regenschirm geschlossen Silhouette">
            <a:extLst>
              <a:ext uri="{FF2B5EF4-FFF2-40B4-BE49-F238E27FC236}">
                <a16:creationId xmlns:a16="http://schemas.microsoft.com/office/drawing/2014/main" id="{FC18EAD2-EF40-FE94-F150-E62074A7F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22105" y="1735026"/>
            <a:ext cx="914400" cy="914400"/>
          </a:xfrm>
          <a:prstGeom prst="rect">
            <a:avLst/>
          </a:prstGeom>
        </p:spPr>
      </p:pic>
      <p:pic>
        <p:nvPicPr>
          <p:cNvPr id="11" name="Grafik 10" descr="Teils sonnig Silhouette">
            <a:extLst>
              <a:ext uri="{FF2B5EF4-FFF2-40B4-BE49-F238E27FC236}">
                <a16:creationId xmlns:a16="http://schemas.microsoft.com/office/drawing/2014/main" id="{9C9F774A-D8C1-452B-9A90-651132E382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73333" y="2572234"/>
            <a:ext cx="914400" cy="914400"/>
          </a:xfrm>
          <a:prstGeom prst="rect">
            <a:avLst/>
          </a:prstGeom>
        </p:spPr>
      </p:pic>
      <p:pic>
        <p:nvPicPr>
          <p:cNvPr id="13" name="Grafik 12" descr="Tornado Silhouette">
            <a:extLst>
              <a:ext uri="{FF2B5EF4-FFF2-40B4-BE49-F238E27FC236}">
                <a16:creationId xmlns:a16="http://schemas.microsoft.com/office/drawing/2014/main" id="{5D411B21-9CE7-47BF-BED7-7B770FFF646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360699" y="2971800"/>
            <a:ext cx="914400" cy="914400"/>
          </a:xfrm>
          <a:prstGeom prst="rect">
            <a:avLst/>
          </a:prstGeom>
        </p:spPr>
      </p:pic>
      <p:pic>
        <p:nvPicPr>
          <p:cNvPr id="15" name="Grafik 14" descr="Schneeflocke Silhouette">
            <a:extLst>
              <a:ext uri="{FF2B5EF4-FFF2-40B4-BE49-F238E27FC236}">
                <a16:creationId xmlns:a16="http://schemas.microsoft.com/office/drawing/2014/main" id="{7736ACD8-C7BC-6F2B-5546-E9C79FFD3D9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326612" y="2714506"/>
            <a:ext cx="914400" cy="914400"/>
          </a:xfrm>
          <a:prstGeom prst="rect">
            <a:avLst/>
          </a:prstGeom>
        </p:spPr>
      </p:pic>
      <p:pic>
        <p:nvPicPr>
          <p:cNvPr id="17" name="Grafik 16" descr="Sonne Silhouette">
            <a:extLst>
              <a:ext uri="{FF2B5EF4-FFF2-40B4-BE49-F238E27FC236}">
                <a16:creationId xmlns:a16="http://schemas.microsoft.com/office/drawing/2014/main" id="{C91C6D49-0460-3ACC-E301-205233874CD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227751" y="3729831"/>
            <a:ext cx="914400" cy="914400"/>
          </a:xfrm>
          <a:prstGeom prst="rect">
            <a:avLst/>
          </a:prstGeom>
        </p:spPr>
      </p:pic>
      <p:pic>
        <p:nvPicPr>
          <p:cNvPr id="19" name="Grafik 18" descr="Blitz Silhouette">
            <a:extLst>
              <a:ext uri="{FF2B5EF4-FFF2-40B4-BE49-F238E27FC236}">
                <a16:creationId xmlns:a16="http://schemas.microsoft.com/office/drawing/2014/main" id="{11DFCE6D-3AED-E649-D8BA-6020C852CB2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326612" y="3635330"/>
            <a:ext cx="914400" cy="914400"/>
          </a:xfrm>
          <a:prstGeom prst="rect">
            <a:avLst/>
          </a:prstGeom>
        </p:spPr>
      </p:pic>
      <p:pic>
        <p:nvPicPr>
          <p:cNvPr id="21" name="Grafik 20" descr="Thermometer Silhouette">
            <a:extLst>
              <a:ext uri="{FF2B5EF4-FFF2-40B4-BE49-F238E27FC236}">
                <a16:creationId xmlns:a16="http://schemas.microsoft.com/office/drawing/2014/main" id="{575CC887-AA0F-B5B9-A0AB-CC55ADEA347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360699" y="40212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345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B915A-5994-D946-A58E-637B06D75D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Ein Bild, das Im Haus, Wand, Inneneinrichtung, Boden enthält.&#10;&#10;Automatisch generierte Beschreibung">
            <a:extLst>
              <a:ext uri="{FF2B5EF4-FFF2-40B4-BE49-F238E27FC236}">
                <a16:creationId xmlns:a16="http://schemas.microsoft.com/office/drawing/2014/main" id="{9B2B1680-6F28-BB13-575D-30569E4FC2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9286" y="834755"/>
            <a:ext cx="7772400" cy="518849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9A2775-B5CE-3922-5125-1090C24727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78306" y="953480"/>
            <a:ext cx="2735431" cy="181703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007AC3DB-A371-0C89-7244-7EF081F60A66}"/>
              </a:ext>
            </a:extLst>
          </p:cNvPr>
          <p:cNvSpPr txBox="1"/>
          <p:nvPr/>
        </p:nvSpPr>
        <p:spPr>
          <a:xfrm>
            <a:off x="2727738" y="1570061"/>
            <a:ext cx="184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Dosis" pitchFamily="2" charset="77"/>
              </a:rPr>
              <a:t>Hi Amelie. Schön, dich zu sehen!</a:t>
            </a:r>
          </a:p>
        </p:txBody>
      </p:sp>
      <p:pic>
        <p:nvPicPr>
          <p:cNvPr id="3" name="Grafik 2" descr="Ein Bild, das Kleidung, Rock, Clipart, Cartoon enthält.&#10;&#10;Automatisch generierte Beschreibung">
            <a:extLst>
              <a:ext uri="{FF2B5EF4-FFF2-40B4-BE49-F238E27FC236}">
                <a16:creationId xmlns:a16="http://schemas.microsoft.com/office/drawing/2014/main" id="{DD153DDE-74D9-F0CA-CE33-ED31E80EE0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5486" y="1982716"/>
            <a:ext cx="1709537" cy="4051034"/>
          </a:xfrm>
          <a:prstGeom prst="rect">
            <a:avLst/>
          </a:prstGeom>
        </p:spPr>
      </p:pic>
      <p:pic>
        <p:nvPicPr>
          <p:cNvPr id="5" name="Grafik 4" descr="Ein Bild, das Kreis, Kreativität enthält.&#10;&#10;Automatisch generierte Beschreibung">
            <a:extLst>
              <a:ext uri="{FF2B5EF4-FFF2-40B4-BE49-F238E27FC236}">
                <a16:creationId xmlns:a16="http://schemas.microsoft.com/office/drawing/2014/main" id="{546EE7CC-6A90-2AA6-1504-6F98538551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3152" y="845260"/>
            <a:ext cx="2636517" cy="1769267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7B37DC9E-2824-2EF2-6C64-82816D674E52}"/>
              </a:ext>
            </a:extLst>
          </p:cNvPr>
          <p:cNvSpPr txBox="1"/>
          <p:nvPr/>
        </p:nvSpPr>
        <p:spPr>
          <a:xfrm>
            <a:off x="7872407" y="1229532"/>
            <a:ext cx="1845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Dosis" pitchFamily="2" charset="77"/>
              </a:rPr>
              <a:t>Hallo Leon, wieso hast du denn mein altes Schulheft?</a:t>
            </a:r>
          </a:p>
        </p:txBody>
      </p:sp>
      <p:pic>
        <p:nvPicPr>
          <p:cNvPr id="16" name="Grafik 15" descr="Geschlossenes Buch mit einfarbiger Füllung">
            <a:extLst>
              <a:ext uri="{FF2B5EF4-FFF2-40B4-BE49-F238E27FC236}">
                <a16:creationId xmlns:a16="http://schemas.microsoft.com/office/drawing/2014/main" id="{029BE10A-E270-0B98-53FE-4B6F4195CA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4048753">
            <a:off x="5782233" y="3946907"/>
            <a:ext cx="551748" cy="551748"/>
          </a:xfrm>
          <a:prstGeom prst="rect">
            <a:avLst/>
          </a:prstGeom>
        </p:spPr>
      </p:pic>
      <p:pic>
        <p:nvPicPr>
          <p:cNvPr id="8" name="Grafik 7" descr="Ein Bild, das Cartoon, Kleidung, Darstellung, Kunst enthält.&#10;&#10;Automatisch generierte Beschreibung">
            <a:extLst>
              <a:ext uri="{FF2B5EF4-FFF2-40B4-BE49-F238E27FC236}">
                <a16:creationId xmlns:a16="http://schemas.microsoft.com/office/drawing/2014/main" id="{B213BE7A-A8AA-0C7A-BBC6-19440CF7D3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94572" y="2299823"/>
            <a:ext cx="1504498" cy="3699584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1A75589F-AB45-6FAA-9710-DD763E9576CF}"/>
              </a:ext>
            </a:extLst>
          </p:cNvPr>
          <p:cNvSpPr/>
          <p:nvPr/>
        </p:nvSpPr>
        <p:spPr>
          <a:xfrm rot="3547767">
            <a:off x="5819307" y="4191476"/>
            <a:ext cx="92415" cy="9798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1750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>
            <a:extLst>
              <a:ext uri="{FF2B5EF4-FFF2-40B4-BE49-F238E27FC236}">
                <a16:creationId xmlns:a16="http://schemas.microsoft.com/office/drawing/2014/main" id="{FB33CE11-B676-4AB8-87CF-84068219F7D7}"/>
              </a:ext>
            </a:extLst>
          </p:cNvPr>
          <p:cNvSpPr txBox="1"/>
          <p:nvPr/>
        </p:nvSpPr>
        <p:spPr>
          <a:xfrm>
            <a:off x="4264681" y="1019175"/>
            <a:ext cx="4357293" cy="2699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Notiert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 eure drei wichtigsten Erkenntnisse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aus dem Bound zum Wetterelement </a:t>
            </a:r>
            <a:r>
              <a:rPr lang="de-DE" sz="11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Wind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 _____________________________________________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 _____________________________________________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 _____________________________________________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00FBFEE-1777-4043-9E95-ABC909E23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5849"/>
            <a:ext cx="12192000" cy="779787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de-DE" sz="1400" b="1" i="1" dirty="0">
                <a:latin typeface="Mali" pitchFamily="2" charset="-34"/>
                <a:cs typeface="Mali" pitchFamily="2" charset="-34"/>
              </a:rPr>
              <a:t>Die Wetterelemente und ihr Einfluss auf unser Wetter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3A3BF9B-50C2-3D81-A991-ADFFF9E4B754}"/>
              </a:ext>
            </a:extLst>
          </p:cNvPr>
          <p:cNvSpPr txBox="1"/>
          <p:nvPr/>
        </p:nvSpPr>
        <p:spPr>
          <a:xfrm>
            <a:off x="145021" y="987806"/>
            <a:ext cx="4357293" cy="2699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Notiert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 eure </a:t>
            </a: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drei wichtigsten Erkenntnisse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aus dem Bound zum Wetterelement </a:t>
            </a:r>
            <a:r>
              <a:rPr lang="de-DE" sz="11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Temperatur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 _____________________________________________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 _____________________________________________</a:t>
            </a:r>
          </a:p>
        </p:txBody>
      </p:sp>
      <p:pic>
        <p:nvPicPr>
          <p:cNvPr id="21" name="Inhaltsplatzhalter 15" descr="Tornado mit einfarbiger Füllung">
            <a:extLst>
              <a:ext uri="{FF2B5EF4-FFF2-40B4-BE49-F238E27FC236}">
                <a16:creationId xmlns:a16="http://schemas.microsoft.com/office/drawing/2014/main" id="{F2C92CD3-92F9-AD17-63B4-0172E8FD11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58377" y="908831"/>
            <a:ext cx="540000" cy="540000"/>
          </a:xfrm>
          <a:prstGeom prst="rect">
            <a:avLst/>
          </a:prstGeom>
        </p:spPr>
      </p:pic>
      <p:pic>
        <p:nvPicPr>
          <p:cNvPr id="22" name="Inhaltsplatzhalter 6" descr="Windig mit einfarbiger Füllung">
            <a:extLst>
              <a:ext uri="{FF2B5EF4-FFF2-40B4-BE49-F238E27FC236}">
                <a16:creationId xmlns:a16="http://schemas.microsoft.com/office/drawing/2014/main" id="{A77FB187-63DE-40D6-CE00-9C188985B1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96392" y="1019176"/>
            <a:ext cx="540000" cy="540000"/>
          </a:xfrm>
          <a:prstGeom prst="rect">
            <a:avLst/>
          </a:prstGeom>
        </p:spPr>
      </p:pic>
      <p:pic>
        <p:nvPicPr>
          <p:cNvPr id="25" name="Inhaltsplatzhalter 5" descr="Thermometer mit einfarbiger Füllung">
            <a:extLst>
              <a:ext uri="{FF2B5EF4-FFF2-40B4-BE49-F238E27FC236}">
                <a16:creationId xmlns:a16="http://schemas.microsoft.com/office/drawing/2014/main" id="{E813AA6C-136C-5D75-6CE4-6C2DEBBA1B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990135" y="908831"/>
            <a:ext cx="540000" cy="540000"/>
          </a:xfrm>
          <a:prstGeom prst="rect">
            <a:avLst/>
          </a:prstGeom>
        </p:spPr>
      </p:pic>
      <p:pic>
        <p:nvPicPr>
          <p:cNvPr id="26" name="Inhaltsplatzhalter 7" descr="dunkel (mittlere Sonne) mit einfarbiger Füllung">
            <a:extLst>
              <a:ext uri="{FF2B5EF4-FFF2-40B4-BE49-F238E27FC236}">
                <a16:creationId xmlns:a16="http://schemas.microsoft.com/office/drawing/2014/main" id="{2EA8A06F-150D-F4CB-AFCB-4D9FC18F036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476224" y="749176"/>
            <a:ext cx="540000" cy="540000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4EB99D70-F9F9-1A23-CF4C-F1A00223BC87}"/>
              </a:ext>
            </a:extLst>
          </p:cNvPr>
          <p:cNvSpPr txBox="1"/>
          <p:nvPr/>
        </p:nvSpPr>
        <p:spPr>
          <a:xfrm>
            <a:off x="8384341" y="1019176"/>
            <a:ext cx="4357293" cy="2699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Notiert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 eure </a:t>
            </a: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drei wichtigsten Erkenntnisse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aus dem Bound zum Wetterelement </a:t>
            </a:r>
            <a:r>
              <a:rPr lang="de-DE" sz="11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Niederschlag &amp; Wolken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 _____________________________________________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 _____________________________________________</a:t>
            </a:r>
          </a:p>
        </p:txBody>
      </p:sp>
      <p:pic>
        <p:nvPicPr>
          <p:cNvPr id="29" name="Inhaltsplatzhalter 5" descr="Regen mit einfarbiger Füllung">
            <a:extLst>
              <a:ext uri="{FF2B5EF4-FFF2-40B4-BE49-F238E27FC236}">
                <a16:creationId xmlns:a16="http://schemas.microsoft.com/office/drawing/2014/main" id="{CEF098A4-B0C8-F88C-3162-D79103B7AC7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76052" y="694003"/>
            <a:ext cx="540000" cy="540000"/>
          </a:xfrm>
          <a:prstGeom prst="rect">
            <a:avLst/>
          </a:prstGeom>
        </p:spPr>
      </p:pic>
      <p:pic>
        <p:nvPicPr>
          <p:cNvPr id="30" name="Inhaltsplatzhalter 7" descr="Schneeflocke mit einfarbiger Füllung">
            <a:extLst>
              <a:ext uri="{FF2B5EF4-FFF2-40B4-BE49-F238E27FC236}">
                <a16:creationId xmlns:a16="http://schemas.microsoft.com/office/drawing/2014/main" id="{53E550CC-37B5-0AFA-34AC-97C37D9331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14067" y="518937"/>
            <a:ext cx="540000" cy="540000"/>
          </a:xfrm>
          <a:prstGeom prst="rect">
            <a:avLst/>
          </a:prstGeom>
        </p:spPr>
      </p:pic>
      <p:pic>
        <p:nvPicPr>
          <p:cNvPr id="31" name="Inhaltsplatzhalter 17" descr="Ein Bild, das Himmel, Screenshot, Kinderkunst, Lampe enthält.&#10;&#10;Automatisch generierte Beschreibung">
            <a:extLst>
              <a:ext uri="{FF2B5EF4-FFF2-40B4-BE49-F238E27FC236}">
                <a16:creationId xmlns:a16="http://schemas.microsoft.com/office/drawing/2014/main" id="{552ED613-501C-5DF9-7125-94E269FFD95E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l="2873" t="11795" r="12491" b="17184"/>
          <a:stretch/>
        </p:blipFill>
        <p:spPr>
          <a:xfrm>
            <a:off x="7458296" y="5116795"/>
            <a:ext cx="2735895" cy="1582213"/>
          </a:xfrm>
          <a:custGeom>
            <a:avLst/>
            <a:gdLst>
              <a:gd name="connsiteX0" fmla="*/ 0 w 2735895"/>
              <a:gd name="connsiteY0" fmla="*/ 0 h 1582213"/>
              <a:gd name="connsiteX1" fmla="*/ 738692 w 2735895"/>
              <a:gd name="connsiteY1" fmla="*/ 0 h 1582213"/>
              <a:gd name="connsiteX2" fmla="*/ 1450024 w 2735895"/>
              <a:gd name="connsiteY2" fmla="*/ 0 h 1582213"/>
              <a:gd name="connsiteX3" fmla="*/ 2735895 w 2735895"/>
              <a:gd name="connsiteY3" fmla="*/ 0 h 1582213"/>
              <a:gd name="connsiteX4" fmla="*/ 2735895 w 2735895"/>
              <a:gd name="connsiteY4" fmla="*/ 479938 h 1582213"/>
              <a:gd name="connsiteX5" fmla="*/ 2735895 w 2735895"/>
              <a:gd name="connsiteY5" fmla="*/ 1038987 h 1582213"/>
              <a:gd name="connsiteX6" fmla="*/ 2735895 w 2735895"/>
              <a:gd name="connsiteY6" fmla="*/ 1582213 h 1582213"/>
              <a:gd name="connsiteX7" fmla="*/ 2106639 w 2735895"/>
              <a:gd name="connsiteY7" fmla="*/ 1582213 h 1582213"/>
              <a:gd name="connsiteX8" fmla="*/ 1450024 w 2735895"/>
              <a:gd name="connsiteY8" fmla="*/ 1582213 h 1582213"/>
              <a:gd name="connsiteX9" fmla="*/ 848127 w 2735895"/>
              <a:gd name="connsiteY9" fmla="*/ 1582213 h 1582213"/>
              <a:gd name="connsiteX10" fmla="*/ 0 w 2735895"/>
              <a:gd name="connsiteY10" fmla="*/ 1582213 h 1582213"/>
              <a:gd name="connsiteX11" fmla="*/ 0 w 2735895"/>
              <a:gd name="connsiteY11" fmla="*/ 1038987 h 1582213"/>
              <a:gd name="connsiteX12" fmla="*/ 0 w 2735895"/>
              <a:gd name="connsiteY12" fmla="*/ 559049 h 1582213"/>
              <a:gd name="connsiteX13" fmla="*/ 0 w 2735895"/>
              <a:gd name="connsiteY13" fmla="*/ 0 h 1582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35895" h="1582213" fill="none" extrusionOk="0">
                <a:moveTo>
                  <a:pt x="0" y="0"/>
                </a:moveTo>
                <a:cubicBezTo>
                  <a:pt x="346101" y="-20370"/>
                  <a:pt x="431395" y="-36575"/>
                  <a:pt x="738692" y="0"/>
                </a:cubicBezTo>
                <a:cubicBezTo>
                  <a:pt x="1045989" y="36575"/>
                  <a:pt x="1139043" y="23645"/>
                  <a:pt x="1450024" y="0"/>
                </a:cubicBezTo>
                <a:cubicBezTo>
                  <a:pt x="1761005" y="-23645"/>
                  <a:pt x="2101221" y="-53733"/>
                  <a:pt x="2735895" y="0"/>
                </a:cubicBezTo>
                <a:cubicBezTo>
                  <a:pt x="2739750" y="235922"/>
                  <a:pt x="2718228" y="286903"/>
                  <a:pt x="2735895" y="479938"/>
                </a:cubicBezTo>
                <a:cubicBezTo>
                  <a:pt x="2753562" y="672973"/>
                  <a:pt x="2751009" y="760757"/>
                  <a:pt x="2735895" y="1038987"/>
                </a:cubicBezTo>
                <a:cubicBezTo>
                  <a:pt x="2720781" y="1317217"/>
                  <a:pt x="2720550" y="1399556"/>
                  <a:pt x="2735895" y="1582213"/>
                </a:cubicBezTo>
                <a:cubicBezTo>
                  <a:pt x="2529448" y="1583364"/>
                  <a:pt x="2301102" y="1609851"/>
                  <a:pt x="2106639" y="1582213"/>
                </a:cubicBezTo>
                <a:cubicBezTo>
                  <a:pt x="1912176" y="1554575"/>
                  <a:pt x="1677708" y="1594190"/>
                  <a:pt x="1450024" y="1582213"/>
                </a:cubicBezTo>
                <a:cubicBezTo>
                  <a:pt x="1222340" y="1570236"/>
                  <a:pt x="1120419" y="1599218"/>
                  <a:pt x="848127" y="1582213"/>
                </a:cubicBezTo>
                <a:cubicBezTo>
                  <a:pt x="575835" y="1565208"/>
                  <a:pt x="241334" y="1606704"/>
                  <a:pt x="0" y="1582213"/>
                </a:cubicBezTo>
                <a:cubicBezTo>
                  <a:pt x="23974" y="1389676"/>
                  <a:pt x="26680" y="1183809"/>
                  <a:pt x="0" y="1038987"/>
                </a:cubicBezTo>
                <a:cubicBezTo>
                  <a:pt x="-26680" y="894165"/>
                  <a:pt x="10950" y="739628"/>
                  <a:pt x="0" y="559049"/>
                </a:cubicBezTo>
                <a:cubicBezTo>
                  <a:pt x="-10950" y="378470"/>
                  <a:pt x="13569" y="267155"/>
                  <a:pt x="0" y="0"/>
                </a:cubicBezTo>
                <a:close/>
              </a:path>
              <a:path w="2735895" h="1582213" stroke="0" extrusionOk="0">
                <a:moveTo>
                  <a:pt x="0" y="0"/>
                </a:moveTo>
                <a:cubicBezTo>
                  <a:pt x="173811" y="8053"/>
                  <a:pt x="438437" y="-1146"/>
                  <a:pt x="656615" y="0"/>
                </a:cubicBezTo>
                <a:cubicBezTo>
                  <a:pt x="874793" y="1146"/>
                  <a:pt x="1035514" y="16048"/>
                  <a:pt x="1258512" y="0"/>
                </a:cubicBezTo>
                <a:cubicBezTo>
                  <a:pt x="1481510" y="-16048"/>
                  <a:pt x="1694729" y="-26480"/>
                  <a:pt x="1997203" y="0"/>
                </a:cubicBezTo>
                <a:cubicBezTo>
                  <a:pt x="2299677" y="26480"/>
                  <a:pt x="2469039" y="15714"/>
                  <a:pt x="2735895" y="0"/>
                </a:cubicBezTo>
                <a:cubicBezTo>
                  <a:pt x="2743874" y="253194"/>
                  <a:pt x="2726616" y="293096"/>
                  <a:pt x="2735895" y="511582"/>
                </a:cubicBezTo>
                <a:cubicBezTo>
                  <a:pt x="2745174" y="730068"/>
                  <a:pt x="2726578" y="785947"/>
                  <a:pt x="2735895" y="1007342"/>
                </a:cubicBezTo>
                <a:cubicBezTo>
                  <a:pt x="2745212" y="1228737"/>
                  <a:pt x="2733048" y="1355644"/>
                  <a:pt x="2735895" y="1582213"/>
                </a:cubicBezTo>
                <a:cubicBezTo>
                  <a:pt x="2564888" y="1558061"/>
                  <a:pt x="2310813" y="1563370"/>
                  <a:pt x="2051921" y="1582213"/>
                </a:cubicBezTo>
                <a:cubicBezTo>
                  <a:pt x="1793029" y="1601056"/>
                  <a:pt x="1738932" y="1600798"/>
                  <a:pt x="1450024" y="1582213"/>
                </a:cubicBezTo>
                <a:cubicBezTo>
                  <a:pt x="1161116" y="1563628"/>
                  <a:pt x="957150" y="1570964"/>
                  <a:pt x="766051" y="1582213"/>
                </a:cubicBezTo>
                <a:cubicBezTo>
                  <a:pt x="574952" y="1593462"/>
                  <a:pt x="211639" y="1560963"/>
                  <a:pt x="0" y="1582213"/>
                </a:cubicBezTo>
                <a:cubicBezTo>
                  <a:pt x="10955" y="1352313"/>
                  <a:pt x="22543" y="1321006"/>
                  <a:pt x="0" y="1070631"/>
                </a:cubicBezTo>
                <a:cubicBezTo>
                  <a:pt x="-22543" y="820256"/>
                  <a:pt x="21982" y="775707"/>
                  <a:pt x="0" y="559049"/>
                </a:cubicBezTo>
                <a:cubicBezTo>
                  <a:pt x="-21982" y="342391"/>
                  <a:pt x="-26730" y="273609"/>
                  <a:pt x="0" y="0"/>
                </a:cubicBezTo>
                <a:close/>
              </a:path>
            </a:pathLst>
          </a:custGeom>
          <a:ln>
            <a:solidFill>
              <a:schemeClr val="accent1">
                <a:shade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D29D47BC-2C31-0C44-894C-4442B9B6F53E}"/>
              </a:ext>
            </a:extLst>
          </p:cNvPr>
          <p:cNvSpPr txBox="1"/>
          <p:nvPr/>
        </p:nvSpPr>
        <p:spPr>
          <a:xfrm>
            <a:off x="7631245" y="4221549"/>
            <a:ext cx="1824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Tipp: Für eure Erkenntnisse könnt ihr auch diese beiden Abbildungen aus dem Bound nutzen</a:t>
            </a:r>
          </a:p>
        </p:txBody>
      </p:sp>
      <p:pic>
        <p:nvPicPr>
          <p:cNvPr id="33" name="Inhaltsplatzhalter 11" descr="Ein Bild, das Text enthält.&#10;&#10;Automatisch generierte Beschreibung">
            <a:extLst>
              <a:ext uri="{FF2B5EF4-FFF2-40B4-BE49-F238E27FC236}">
                <a16:creationId xmlns:a16="http://schemas.microsoft.com/office/drawing/2014/main" id="{F4B5F534-5C91-542D-8B53-05ABF6EB78F6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t="16482" r="13127"/>
          <a:stretch/>
        </p:blipFill>
        <p:spPr>
          <a:xfrm>
            <a:off x="9318171" y="3835738"/>
            <a:ext cx="2735896" cy="1479509"/>
          </a:xfrm>
          <a:custGeom>
            <a:avLst/>
            <a:gdLst>
              <a:gd name="connsiteX0" fmla="*/ 0 w 2735896"/>
              <a:gd name="connsiteY0" fmla="*/ 0 h 1479509"/>
              <a:gd name="connsiteX1" fmla="*/ 738692 w 2735896"/>
              <a:gd name="connsiteY1" fmla="*/ 0 h 1479509"/>
              <a:gd name="connsiteX2" fmla="*/ 1450025 w 2735896"/>
              <a:gd name="connsiteY2" fmla="*/ 0 h 1479509"/>
              <a:gd name="connsiteX3" fmla="*/ 2735896 w 2735896"/>
              <a:gd name="connsiteY3" fmla="*/ 0 h 1479509"/>
              <a:gd name="connsiteX4" fmla="*/ 2735896 w 2735896"/>
              <a:gd name="connsiteY4" fmla="*/ 448784 h 1479509"/>
              <a:gd name="connsiteX5" fmla="*/ 2735896 w 2735896"/>
              <a:gd name="connsiteY5" fmla="*/ 971544 h 1479509"/>
              <a:gd name="connsiteX6" fmla="*/ 2735896 w 2735896"/>
              <a:gd name="connsiteY6" fmla="*/ 1479509 h 1479509"/>
              <a:gd name="connsiteX7" fmla="*/ 2106640 w 2735896"/>
              <a:gd name="connsiteY7" fmla="*/ 1479509 h 1479509"/>
              <a:gd name="connsiteX8" fmla="*/ 1450025 w 2735896"/>
              <a:gd name="connsiteY8" fmla="*/ 1479509 h 1479509"/>
              <a:gd name="connsiteX9" fmla="*/ 848128 w 2735896"/>
              <a:gd name="connsiteY9" fmla="*/ 1479509 h 1479509"/>
              <a:gd name="connsiteX10" fmla="*/ 0 w 2735896"/>
              <a:gd name="connsiteY10" fmla="*/ 1479509 h 1479509"/>
              <a:gd name="connsiteX11" fmla="*/ 0 w 2735896"/>
              <a:gd name="connsiteY11" fmla="*/ 971544 h 1479509"/>
              <a:gd name="connsiteX12" fmla="*/ 0 w 2735896"/>
              <a:gd name="connsiteY12" fmla="*/ 522760 h 1479509"/>
              <a:gd name="connsiteX13" fmla="*/ 0 w 2735896"/>
              <a:gd name="connsiteY13" fmla="*/ 0 h 147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35896" h="1479509" fill="none" extrusionOk="0">
                <a:moveTo>
                  <a:pt x="0" y="0"/>
                </a:moveTo>
                <a:cubicBezTo>
                  <a:pt x="346101" y="-20370"/>
                  <a:pt x="431395" y="-36575"/>
                  <a:pt x="738692" y="0"/>
                </a:cubicBezTo>
                <a:cubicBezTo>
                  <a:pt x="1045989" y="36575"/>
                  <a:pt x="1137127" y="17938"/>
                  <a:pt x="1450025" y="0"/>
                </a:cubicBezTo>
                <a:cubicBezTo>
                  <a:pt x="1762923" y="-17938"/>
                  <a:pt x="2101222" y="-53733"/>
                  <a:pt x="2735896" y="0"/>
                </a:cubicBezTo>
                <a:cubicBezTo>
                  <a:pt x="2751005" y="113573"/>
                  <a:pt x="2721938" y="293390"/>
                  <a:pt x="2735896" y="448784"/>
                </a:cubicBezTo>
                <a:cubicBezTo>
                  <a:pt x="2749854" y="604178"/>
                  <a:pt x="2746674" y="842113"/>
                  <a:pt x="2735896" y="971544"/>
                </a:cubicBezTo>
                <a:cubicBezTo>
                  <a:pt x="2725118" y="1100975"/>
                  <a:pt x="2733264" y="1361076"/>
                  <a:pt x="2735896" y="1479509"/>
                </a:cubicBezTo>
                <a:cubicBezTo>
                  <a:pt x="2529449" y="1480660"/>
                  <a:pt x="2301103" y="1507147"/>
                  <a:pt x="2106640" y="1479509"/>
                </a:cubicBezTo>
                <a:cubicBezTo>
                  <a:pt x="1912177" y="1451871"/>
                  <a:pt x="1677709" y="1491486"/>
                  <a:pt x="1450025" y="1479509"/>
                </a:cubicBezTo>
                <a:cubicBezTo>
                  <a:pt x="1222341" y="1467532"/>
                  <a:pt x="1120420" y="1496514"/>
                  <a:pt x="848128" y="1479509"/>
                </a:cubicBezTo>
                <a:cubicBezTo>
                  <a:pt x="575836" y="1462504"/>
                  <a:pt x="245485" y="1505236"/>
                  <a:pt x="0" y="1479509"/>
                </a:cubicBezTo>
                <a:cubicBezTo>
                  <a:pt x="-19895" y="1276715"/>
                  <a:pt x="21429" y="1125259"/>
                  <a:pt x="0" y="971544"/>
                </a:cubicBezTo>
                <a:cubicBezTo>
                  <a:pt x="-21429" y="817829"/>
                  <a:pt x="11763" y="722713"/>
                  <a:pt x="0" y="522760"/>
                </a:cubicBezTo>
                <a:cubicBezTo>
                  <a:pt x="-11763" y="322807"/>
                  <a:pt x="23408" y="166917"/>
                  <a:pt x="0" y="0"/>
                </a:cubicBezTo>
                <a:close/>
              </a:path>
              <a:path w="2735896" h="1479509" stroke="0" extrusionOk="0">
                <a:moveTo>
                  <a:pt x="0" y="0"/>
                </a:moveTo>
                <a:cubicBezTo>
                  <a:pt x="173811" y="8053"/>
                  <a:pt x="438437" y="-1146"/>
                  <a:pt x="656615" y="0"/>
                </a:cubicBezTo>
                <a:cubicBezTo>
                  <a:pt x="874793" y="1146"/>
                  <a:pt x="1035514" y="16048"/>
                  <a:pt x="1258512" y="0"/>
                </a:cubicBezTo>
                <a:cubicBezTo>
                  <a:pt x="1481510" y="-16048"/>
                  <a:pt x="1692658" y="-31076"/>
                  <a:pt x="1997204" y="0"/>
                </a:cubicBezTo>
                <a:cubicBezTo>
                  <a:pt x="2301750" y="31076"/>
                  <a:pt x="2469040" y="15714"/>
                  <a:pt x="2735896" y="0"/>
                </a:cubicBezTo>
                <a:cubicBezTo>
                  <a:pt x="2740322" y="231129"/>
                  <a:pt x="2753102" y="273001"/>
                  <a:pt x="2735896" y="478375"/>
                </a:cubicBezTo>
                <a:cubicBezTo>
                  <a:pt x="2718690" y="683749"/>
                  <a:pt x="2758242" y="846563"/>
                  <a:pt x="2735896" y="941954"/>
                </a:cubicBezTo>
                <a:cubicBezTo>
                  <a:pt x="2713550" y="1037345"/>
                  <a:pt x="2753453" y="1257881"/>
                  <a:pt x="2735896" y="1479509"/>
                </a:cubicBezTo>
                <a:cubicBezTo>
                  <a:pt x="2564889" y="1455357"/>
                  <a:pt x="2310814" y="1460666"/>
                  <a:pt x="2051922" y="1479509"/>
                </a:cubicBezTo>
                <a:cubicBezTo>
                  <a:pt x="1793030" y="1498352"/>
                  <a:pt x="1738933" y="1498094"/>
                  <a:pt x="1450025" y="1479509"/>
                </a:cubicBezTo>
                <a:cubicBezTo>
                  <a:pt x="1161117" y="1460924"/>
                  <a:pt x="958433" y="1472586"/>
                  <a:pt x="766051" y="1479509"/>
                </a:cubicBezTo>
                <a:cubicBezTo>
                  <a:pt x="573669" y="1486432"/>
                  <a:pt x="211639" y="1458259"/>
                  <a:pt x="0" y="1479509"/>
                </a:cubicBezTo>
                <a:cubicBezTo>
                  <a:pt x="-10776" y="1334923"/>
                  <a:pt x="-12061" y="1153888"/>
                  <a:pt x="0" y="1001134"/>
                </a:cubicBezTo>
                <a:cubicBezTo>
                  <a:pt x="12061" y="848381"/>
                  <a:pt x="7786" y="736355"/>
                  <a:pt x="0" y="522760"/>
                </a:cubicBezTo>
                <a:cubicBezTo>
                  <a:pt x="-7786" y="309165"/>
                  <a:pt x="23903" y="184615"/>
                  <a:pt x="0" y="0"/>
                </a:cubicBezTo>
                <a:close/>
              </a:path>
            </a:pathLst>
          </a:custGeom>
          <a:ln>
            <a:solidFill>
              <a:schemeClr val="accent1">
                <a:shade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  <p:pic>
        <p:nvPicPr>
          <p:cNvPr id="51" name="Grafik 50" descr="Ein Bild, das Text, Screenshot, Reihe enthält.&#10;&#10;Automatisch generierte Beschreibung">
            <a:extLst>
              <a:ext uri="{FF2B5EF4-FFF2-40B4-BE49-F238E27FC236}">
                <a16:creationId xmlns:a16="http://schemas.microsoft.com/office/drawing/2014/main" id="{52A556F5-0842-2AC6-25C2-AF49B2E8089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68163" y="3845636"/>
            <a:ext cx="6556122" cy="293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762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9413AD-FEA4-A16C-2D90-53064F875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rafik 46" descr="Ein Bild, das Kleidung, Clipart, Darstellung, Cartoon enthält.&#10;&#10;Automatisch generierte Beschreibung">
            <a:extLst>
              <a:ext uri="{FF2B5EF4-FFF2-40B4-BE49-F238E27FC236}">
                <a16:creationId xmlns:a16="http://schemas.microsoft.com/office/drawing/2014/main" id="{F32C827F-958D-209F-02D5-2E3DF58FEC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363" y="3721959"/>
            <a:ext cx="1314573" cy="2701178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0BE377EA-715A-28EB-3DF8-4D5ED19A48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1157" y="2412470"/>
            <a:ext cx="2735431" cy="1817032"/>
          </a:xfrm>
          <a:prstGeom prst="rect">
            <a:avLst/>
          </a:prstGeom>
        </p:spPr>
      </p:pic>
      <p:sp>
        <p:nvSpPr>
          <p:cNvPr id="49" name="Textfeld 48">
            <a:extLst>
              <a:ext uri="{FF2B5EF4-FFF2-40B4-BE49-F238E27FC236}">
                <a16:creationId xmlns:a16="http://schemas.microsoft.com/office/drawing/2014/main" id="{54EFCA3B-76EB-D7D4-11DD-D3BD4F688EC8}"/>
              </a:ext>
            </a:extLst>
          </p:cNvPr>
          <p:cNvSpPr txBox="1"/>
          <p:nvPr/>
        </p:nvSpPr>
        <p:spPr>
          <a:xfrm>
            <a:off x="454352" y="2717750"/>
            <a:ext cx="1845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Dosis" pitchFamily="2" charset="77"/>
              </a:rPr>
              <a:t>Durch was wird unser Wetter eigentlich beeinflusst?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771D0CA7-9C0D-AF7F-5085-52DE3BF71ECB}"/>
              </a:ext>
            </a:extLst>
          </p:cNvPr>
          <p:cNvSpPr txBox="1"/>
          <p:nvPr/>
        </p:nvSpPr>
        <p:spPr>
          <a:xfrm>
            <a:off x="257374" y="1689324"/>
            <a:ext cx="3570432" cy="948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Am Anfang hat Leon euch folgende Frage gestellt: </a:t>
            </a:r>
          </a:p>
          <a:p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0B1CD018-E310-CD49-A91B-658530FCBF19}"/>
              </a:ext>
            </a:extLst>
          </p:cNvPr>
          <p:cNvSpPr/>
          <p:nvPr/>
        </p:nvSpPr>
        <p:spPr>
          <a:xfrm>
            <a:off x="3893436" y="1582057"/>
            <a:ext cx="8041190" cy="5080000"/>
          </a:xfrm>
          <a:custGeom>
            <a:avLst/>
            <a:gdLst>
              <a:gd name="connsiteX0" fmla="*/ 0 w 8041190"/>
              <a:gd name="connsiteY0" fmla="*/ 0 h 5080000"/>
              <a:gd name="connsiteX1" fmla="*/ 654783 w 8041190"/>
              <a:gd name="connsiteY1" fmla="*/ 0 h 5080000"/>
              <a:gd name="connsiteX2" fmla="*/ 1309565 w 8041190"/>
              <a:gd name="connsiteY2" fmla="*/ 0 h 5080000"/>
              <a:gd name="connsiteX3" fmla="*/ 1964348 w 8041190"/>
              <a:gd name="connsiteY3" fmla="*/ 0 h 5080000"/>
              <a:gd name="connsiteX4" fmla="*/ 2619130 w 8041190"/>
              <a:gd name="connsiteY4" fmla="*/ 0 h 5080000"/>
              <a:gd name="connsiteX5" fmla="*/ 3354325 w 8041190"/>
              <a:gd name="connsiteY5" fmla="*/ 0 h 5080000"/>
              <a:gd name="connsiteX6" fmla="*/ 3928696 w 8041190"/>
              <a:gd name="connsiteY6" fmla="*/ 0 h 5080000"/>
              <a:gd name="connsiteX7" fmla="*/ 4583478 w 8041190"/>
              <a:gd name="connsiteY7" fmla="*/ 0 h 5080000"/>
              <a:gd name="connsiteX8" fmla="*/ 5157849 w 8041190"/>
              <a:gd name="connsiteY8" fmla="*/ 0 h 5080000"/>
              <a:gd name="connsiteX9" fmla="*/ 5732220 w 8041190"/>
              <a:gd name="connsiteY9" fmla="*/ 0 h 5080000"/>
              <a:gd name="connsiteX10" fmla="*/ 6306590 w 8041190"/>
              <a:gd name="connsiteY10" fmla="*/ 0 h 5080000"/>
              <a:gd name="connsiteX11" fmla="*/ 6639725 w 8041190"/>
              <a:gd name="connsiteY11" fmla="*/ 0 h 5080000"/>
              <a:gd name="connsiteX12" fmla="*/ 7294508 w 8041190"/>
              <a:gd name="connsiteY12" fmla="*/ 0 h 5080000"/>
              <a:gd name="connsiteX13" fmla="*/ 8041190 w 8041190"/>
              <a:gd name="connsiteY13" fmla="*/ 0 h 5080000"/>
              <a:gd name="connsiteX14" fmla="*/ 8041190 w 8041190"/>
              <a:gd name="connsiteY14" fmla="*/ 564444 h 5080000"/>
              <a:gd name="connsiteX15" fmla="*/ 8041190 w 8041190"/>
              <a:gd name="connsiteY15" fmla="*/ 1078089 h 5080000"/>
              <a:gd name="connsiteX16" fmla="*/ 8041190 w 8041190"/>
              <a:gd name="connsiteY16" fmla="*/ 1540933 h 5080000"/>
              <a:gd name="connsiteX17" fmla="*/ 8041190 w 8041190"/>
              <a:gd name="connsiteY17" fmla="*/ 1952978 h 5080000"/>
              <a:gd name="connsiteX18" fmla="*/ 8041190 w 8041190"/>
              <a:gd name="connsiteY18" fmla="*/ 2415822 h 5080000"/>
              <a:gd name="connsiteX19" fmla="*/ 8041190 w 8041190"/>
              <a:gd name="connsiteY19" fmla="*/ 2878667 h 5080000"/>
              <a:gd name="connsiteX20" fmla="*/ 8041190 w 8041190"/>
              <a:gd name="connsiteY20" fmla="*/ 3443111 h 5080000"/>
              <a:gd name="connsiteX21" fmla="*/ 8041190 w 8041190"/>
              <a:gd name="connsiteY21" fmla="*/ 4007556 h 5080000"/>
              <a:gd name="connsiteX22" fmla="*/ 8041190 w 8041190"/>
              <a:gd name="connsiteY22" fmla="*/ 4521200 h 5080000"/>
              <a:gd name="connsiteX23" fmla="*/ 8041190 w 8041190"/>
              <a:gd name="connsiteY23" fmla="*/ 5080000 h 5080000"/>
              <a:gd name="connsiteX24" fmla="*/ 7627643 w 8041190"/>
              <a:gd name="connsiteY24" fmla="*/ 5080000 h 5080000"/>
              <a:gd name="connsiteX25" fmla="*/ 7053272 w 8041190"/>
              <a:gd name="connsiteY25" fmla="*/ 5080000 h 5080000"/>
              <a:gd name="connsiteX26" fmla="*/ 6398490 w 8041190"/>
              <a:gd name="connsiteY26" fmla="*/ 5080000 h 5080000"/>
              <a:gd name="connsiteX27" fmla="*/ 6065355 w 8041190"/>
              <a:gd name="connsiteY27" fmla="*/ 5080000 h 5080000"/>
              <a:gd name="connsiteX28" fmla="*/ 5330160 w 8041190"/>
              <a:gd name="connsiteY28" fmla="*/ 5080000 h 5080000"/>
              <a:gd name="connsiteX29" fmla="*/ 4836201 w 8041190"/>
              <a:gd name="connsiteY29" fmla="*/ 5080000 h 5080000"/>
              <a:gd name="connsiteX30" fmla="*/ 4181419 w 8041190"/>
              <a:gd name="connsiteY30" fmla="*/ 5080000 h 5080000"/>
              <a:gd name="connsiteX31" fmla="*/ 3848284 w 8041190"/>
              <a:gd name="connsiteY31" fmla="*/ 5080000 h 5080000"/>
              <a:gd name="connsiteX32" fmla="*/ 3113089 w 8041190"/>
              <a:gd name="connsiteY32" fmla="*/ 5080000 h 5080000"/>
              <a:gd name="connsiteX33" fmla="*/ 2619130 w 8041190"/>
              <a:gd name="connsiteY33" fmla="*/ 5080000 h 5080000"/>
              <a:gd name="connsiteX34" fmla="*/ 2044760 w 8041190"/>
              <a:gd name="connsiteY34" fmla="*/ 5080000 h 5080000"/>
              <a:gd name="connsiteX35" fmla="*/ 1631213 w 8041190"/>
              <a:gd name="connsiteY35" fmla="*/ 5080000 h 5080000"/>
              <a:gd name="connsiteX36" fmla="*/ 976430 w 8041190"/>
              <a:gd name="connsiteY36" fmla="*/ 5080000 h 5080000"/>
              <a:gd name="connsiteX37" fmla="*/ 0 w 8041190"/>
              <a:gd name="connsiteY37" fmla="*/ 5080000 h 5080000"/>
              <a:gd name="connsiteX38" fmla="*/ 0 w 8041190"/>
              <a:gd name="connsiteY38" fmla="*/ 4566356 h 5080000"/>
              <a:gd name="connsiteX39" fmla="*/ 0 w 8041190"/>
              <a:gd name="connsiteY39" fmla="*/ 4154311 h 5080000"/>
              <a:gd name="connsiteX40" fmla="*/ 0 w 8041190"/>
              <a:gd name="connsiteY40" fmla="*/ 3539067 h 5080000"/>
              <a:gd name="connsiteX41" fmla="*/ 0 w 8041190"/>
              <a:gd name="connsiteY41" fmla="*/ 2974622 h 5080000"/>
              <a:gd name="connsiteX42" fmla="*/ 0 w 8041190"/>
              <a:gd name="connsiteY42" fmla="*/ 2359378 h 5080000"/>
              <a:gd name="connsiteX43" fmla="*/ 0 w 8041190"/>
              <a:gd name="connsiteY43" fmla="*/ 1794933 h 5080000"/>
              <a:gd name="connsiteX44" fmla="*/ 0 w 8041190"/>
              <a:gd name="connsiteY44" fmla="*/ 1179689 h 5080000"/>
              <a:gd name="connsiteX45" fmla="*/ 0 w 8041190"/>
              <a:gd name="connsiteY45" fmla="*/ 564444 h 5080000"/>
              <a:gd name="connsiteX46" fmla="*/ 0 w 8041190"/>
              <a:gd name="connsiteY46" fmla="*/ 0 h 50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8041190" h="5080000" fill="none" extrusionOk="0">
                <a:moveTo>
                  <a:pt x="0" y="0"/>
                </a:moveTo>
                <a:cubicBezTo>
                  <a:pt x="141895" y="-27538"/>
                  <a:pt x="363668" y="77610"/>
                  <a:pt x="654783" y="0"/>
                </a:cubicBezTo>
                <a:cubicBezTo>
                  <a:pt x="945898" y="-77610"/>
                  <a:pt x="1158654" y="53678"/>
                  <a:pt x="1309565" y="0"/>
                </a:cubicBezTo>
                <a:cubicBezTo>
                  <a:pt x="1460476" y="-53678"/>
                  <a:pt x="1721598" y="785"/>
                  <a:pt x="1964348" y="0"/>
                </a:cubicBezTo>
                <a:cubicBezTo>
                  <a:pt x="2207098" y="-785"/>
                  <a:pt x="2431603" y="56023"/>
                  <a:pt x="2619130" y="0"/>
                </a:cubicBezTo>
                <a:cubicBezTo>
                  <a:pt x="2806657" y="-56023"/>
                  <a:pt x="3037548" y="650"/>
                  <a:pt x="3354325" y="0"/>
                </a:cubicBezTo>
                <a:cubicBezTo>
                  <a:pt x="3671103" y="-650"/>
                  <a:pt x="3770846" y="10651"/>
                  <a:pt x="3928696" y="0"/>
                </a:cubicBezTo>
                <a:cubicBezTo>
                  <a:pt x="4086546" y="-10651"/>
                  <a:pt x="4424128" y="58618"/>
                  <a:pt x="4583478" y="0"/>
                </a:cubicBezTo>
                <a:cubicBezTo>
                  <a:pt x="4742828" y="-58618"/>
                  <a:pt x="4894366" y="41303"/>
                  <a:pt x="5157849" y="0"/>
                </a:cubicBezTo>
                <a:cubicBezTo>
                  <a:pt x="5421332" y="-41303"/>
                  <a:pt x="5525124" y="8764"/>
                  <a:pt x="5732220" y="0"/>
                </a:cubicBezTo>
                <a:cubicBezTo>
                  <a:pt x="5939316" y="-8764"/>
                  <a:pt x="6048035" y="32409"/>
                  <a:pt x="6306590" y="0"/>
                </a:cubicBezTo>
                <a:cubicBezTo>
                  <a:pt x="6565145" y="-32409"/>
                  <a:pt x="6517463" y="30449"/>
                  <a:pt x="6639725" y="0"/>
                </a:cubicBezTo>
                <a:cubicBezTo>
                  <a:pt x="6761988" y="-30449"/>
                  <a:pt x="7009169" y="64301"/>
                  <a:pt x="7294508" y="0"/>
                </a:cubicBezTo>
                <a:cubicBezTo>
                  <a:pt x="7579847" y="-64301"/>
                  <a:pt x="7797791" y="29899"/>
                  <a:pt x="8041190" y="0"/>
                </a:cubicBezTo>
                <a:cubicBezTo>
                  <a:pt x="8064418" y="192482"/>
                  <a:pt x="8011340" y="379464"/>
                  <a:pt x="8041190" y="564444"/>
                </a:cubicBezTo>
                <a:cubicBezTo>
                  <a:pt x="8071040" y="749424"/>
                  <a:pt x="8026271" y="857965"/>
                  <a:pt x="8041190" y="1078089"/>
                </a:cubicBezTo>
                <a:cubicBezTo>
                  <a:pt x="8056109" y="1298213"/>
                  <a:pt x="8008696" y="1437055"/>
                  <a:pt x="8041190" y="1540933"/>
                </a:cubicBezTo>
                <a:cubicBezTo>
                  <a:pt x="8073684" y="1644811"/>
                  <a:pt x="7994410" y="1766262"/>
                  <a:pt x="8041190" y="1952978"/>
                </a:cubicBezTo>
                <a:cubicBezTo>
                  <a:pt x="8087970" y="2139695"/>
                  <a:pt x="8009584" y="2191479"/>
                  <a:pt x="8041190" y="2415822"/>
                </a:cubicBezTo>
                <a:cubicBezTo>
                  <a:pt x="8072796" y="2640165"/>
                  <a:pt x="8021279" y="2681281"/>
                  <a:pt x="8041190" y="2878667"/>
                </a:cubicBezTo>
                <a:cubicBezTo>
                  <a:pt x="8061101" y="3076054"/>
                  <a:pt x="8032052" y="3177488"/>
                  <a:pt x="8041190" y="3443111"/>
                </a:cubicBezTo>
                <a:cubicBezTo>
                  <a:pt x="8050328" y="3708734"/>
                  <a:pt x="7979565" y="3830896"/>
                  <a:pt x="8041190" y="4007556"/>
                </a:cubicBezTo>
                <a:cubicBezTo>
                  <a:pt x="8102815" y="4184216"/>
                  <a:pt x="8038140" y="4364247"/>
                  <a:pt x="8041190" y="4521200"/>
                </a:cubicBezTo>
                <a:cubicBezTo>
                  <a:pt x="8044240" y="4678153"/>
                  <a:pt x="7996649" y="4915245"/>
                  <a:pt x="8041190" y="5080000"/>
                </a:cubicBezTo>
                <a:cubicBezTo>
                  <a:pt x="7929790" y="5100662"/>
                  <a:pt x="7771070" y="5060753"/>
                  <a:pt x="7627643" y="5080000"/>
                </a:cubicBezTo>
                <a:cubicBezTo>
                  <a:pt x="7484216" y="5099247"/>
                  <a:pt x="7221990" y="5066659"/>
                  <a:pt x="7053272" y="5080000"/>
                </a:cubicBezTo>
                <a:cubicBezTo>
                  <a:pt x="6884554" y="5093341"/>
                  <a:pt x="6618290" y="5044487"/>
                  <a:pt x="6398490" y="5080000"/>
                </a:cubicBezTo>
                <a:cubicBezTo>
                  <a:pt x="6178690" y="5115513"/>
                  <a:pt x="6155392" y="5078314"/>
                  <a:pt x="6065355" y="5080000"/>
                </a:cubicBezTo>
                <a:cubicBezTo>
                  <a:pt x="5975318" y="5081686"/>
                  <a:pt x="5610763" y="5041070"/>
                  <a:pt x="5330160" y="5080000"/>
                </a:cubicBezTo>
                <a:cubicBezTo>
                  <a:pt x="5049557" y="5118930"/>
                  <a:pt x="5020177" y="5045547"/>
                  <a:pt x="4836201" y="5080000"/>
                </a:cubicBezTo>
                <a:cubicBezTo>
                  <a:pt x="4652225" y="5114453"/>
                  <a:pt x="4495273" y="5043185"/>
                  <a:pt x="4181419" y="5080000"/>
                </a:cubicBezTo>
                <a:cubicBezTo>
                  <a:pt x="3867565" y="5116815"/>
                  <a:pt x="3944787" y="5078534"/>
                  <a:pt x="3848284" y="5080000"/>
                </a:cubicBezTo>
                <a:cubicBezTo>
                  <a:pt x="3751781" y="5081466"/>
                  <a:pt x="3447743" y="4995883"/>
                  <a:pt x="3113089" y="5080000"/>
                </a:cubicBezTo>
                <a:cubicBezTo>
                  <a:pt x="2778435" y="5164117"/>
                  <a:pt x="2850396" y="5079927"/>
                  <a:pt x="2619130" y="5080000"/>
                </a:cubicBezTo>
                <a:cubicBezTo>
                  <a:pt x="2387864" y="5080073"/>
                  <a:pt x="2213325" y="5026010"/>
                  <a:pt x="2044760" y="5080000"/>
                </a:cubicBezTo>
                <a:cubicBezTo>
                  <a:pt x="1876195" y="5133990"/>
                  <a:pt x="1730811" y="5043838"/>
                  <a:pt x="1631213" y="5080000"/>
                </a:cubicBezTo>
                <a:cubicBezTo>
                  <a:pt x="1531615" y="5116162"/>
                  <a:pt x="1278039" y="5062043"/>
                  <a:pt x="976430" y="5080000"/>
                </a:cubicBezTo>
                <a:cubicBezTo>
                  <a:pt x="674821" y="5097957"/>
                  <a:pt x="419032" y="5060540"/>
                  <a:pt x="0" y="5080000"/>
                </a:cubicBezTo>
                <a:cubicBezTo>
                  <a:pt x="-31015" y="4859334"/>
                  <a:pt x="14022" y="4774122"/>
                  <a:pt x="0" y="4566356"/>
                </a:cubicBezTo>
                <a:cubicBezTo>
                  <a:pt x="-14022" y="4358590"/>
                  <a:pt x="22104" y="4355725"/>
                  <a:pt x="0" y="4154311"/>
                </a:cubicBezTo>
                <a:cubicBezTo>
                  <a:pt x="-22104" y="3952898"/>
                  <a:pt x="64910" y="3800136"/>
                  <a:pt x="0" y="3539067"/>
                </a:cubicBezTo>
                <a:cubicBezTo>
                  <a:pt x="-64910" y="3277998"/>
                  <a:pt x="17527" y="3106958"/>
                  <a:pt x="0" y="2974622"/>
                </a:cubicBezTo>
                <a:cubicBezTo>
                  <a:pt x="-17527" y="2842287"/>
                  <a:pt x="2393" y="2634965"/>
                  <a:pt x="0" y="2359378"/>
                </a:cubicBezTo>
                <a:cubicBezTo>
                  <a:pt x="-2393" y="2083791"/>
                  <a:pt x="50899" y="1982821"/>
                  <a:pt x="0" y="1794933"/>
                </a:cubicBezTo>
                <a:cubicBezTo>
                  <a:pt x="-50899" y="1607045"/>
                  <a:pt x="20896" y="1477198"/>
                  <a:pt x="0" y="1179689"/>
                </a:cubicBezTo>
                <a:cubicBezTo>
                  <a:pt x="-20896" y="882180"/>
                  <a:pt x="60777" y="696137"/>
                  <a:pt x="0" y="564444"/>
                </a:cubicBezTo>
                <a:cubicBezTo>
                  <a:pt x="-60777" y="432752"/>
                  <a:pt x="14941" y="120019"/>
                  <a:pt x="0" y="0"/>
                </a:cubicBezTo>
                <a:close/>
              </a:path>
              <a:path w="8041190" h="5080000" stroke="0" extrusionOk="0">
                <a:moveTo>
                  <a:pt x="0" y="0"/>
                </a:moveTo>
                <a:cubicBezTo>
                  <a:pt x="246771" y="-44059"/>
                  <a:pt x="372387" y="28383"/>
                  <a:pt x="493959" y="0"/>
                </a:cubicBezTo>
                <a:cubicBezTo>
                  <a:pt x="615531" y="-28383"/>
                  <a:pt x="697649" y="35166"/>
                  <a:pt x="827094" y="0"/>
                </a:cubicBezTo>
                <a:cubicBezTo>
                  <a:pt x="956539" y="-35166"/>
                  <a:pt x="1229243" y="40383"/>
                  <a:pt x="1562288" y="0"/>
                </a:cubicBezTo>
                <a:cubicBezTo>
                  <a:pt x="1895333" y="-40383"/>
                  <a:pt x="1840143" y="20299"/>
                  <a:pt x="2056247" y="0"/>
                </a:cubicBezTo>
                <a:cubicBezTo>
                  <a:pt x="2272351" y="-20299"/>
                  <a:pt x="2364226" y="28166"/>
                  <a:pt x="2550206" y="0"/>
                </a:cubicBezTo>
                <a:cubicBezTo>
                  <a:pt x="2736186" y="-28166"/>
                  <a:pt x="2943740" y="42091"/>
                  <a:pt x="3285400" y="0"/>
                </a:cubicBezTo>
                <a:cubicBezTo>
                  <a:pt x="3627060" y="-42091"/>
                  <a:pt x="3584669" y="45862"/>
                  <a:pt x="3698947" y="0"/>
                </a:cubicBezTo>
                <a:cubicBezTo>
                  <a:pt x="3813225" y="-45862"/>
                  <a:pt x="4252539" y="47956"/>
                  <a:pt x="4434142" y="0"/>
                </a:cubicBezTo>
                <a:cubicBezTo>
                  <a:pt x="4615746" y="-47956"/>
                  <a:pt x="4932215" y="18564"/>
                  <a:pt x="5169336" y="0"/>
                </a:cubicBezTo>
                <a:cubicBezTo>
                  <a:pt x="5406457" y="-18564"/>
                  <a:pt x="5497793" y="40090"/>
                  <a:pt x="5743707" y="0"/>
                </a:cubicBezTo>
                <a:cubicBezTo>
                  <a:pt x="5989621" y="-40090"/>
                  <a:pt x="6284290" y="87776"/>
                  <a:pt x="6478902" y="0"/>
                </a:cubicBezTo>
                <a:cubicBezTo>
                  <a:pt x="6673515" y="-87776"/>
                  <a:pt x="6770695" y="35359"/>
                  <a:pt x="6972860" y="0"/>
                </a:cubicBezTo>
                <a:cubicBezTo>
                  <a:pt x="7175025" y="-35359"/>
                  <a:pt x="7284133" y="30784"/>
                  <a:pt x="7466819" y="0"/>
                </a:cubicBezTo>
                <a:cubicBezTo>
                  <a:pt x="7649505" y="-30784"/>
                  <a:pt x="7832233" y="20105"/>
                  <a:pt x="8041190" y="0"/>
                </a:cubicBezTo>
                <a:cubicBezTo>
                  <a:pt x="8095295" y="151512"/>
                  <a:pt x="7986975" y="338563"/>
                  <a:pt x="8041190" y="513644"/>
                </a:cubicBezTo>
                <a:cubicBezTo>
                  <a:pt x="8095405" y="688725"/>
                  <a:pt x="7981355" y="820683"/>
                  <a:pt x="8041190" y="1078089"/>
                </a:cubicBezTo>
                <a:cubicBezTo>
                  <a:pt x="8101025" y="1335495"/>
                  <a:pt x="7985331" y="1555746"/>
                  <a:pt x="8041190" y="1693333"/>
                </a:cubicBezTo>
                <a:cubicBezTo>
                  <a:pt x="8097049" y="1830920"/>
                  <a:pt x="7996339" y="2067895"/>
                  <a:pt x="8041190" y="2308578"/>
                </a:cubicBezTo>
                <a:cubicBezTo>
                  <a:pt x="8086041" y="2549261"/>
                  <a:pt x="7981107" y="2759951"/>
                  <a:pt x="8041190" y="2923822"/>
                </a:cubicBezTo>
                <a:cubicBezTo>
                  <a:pt x="8101273" y="3087693"/>
                  <a:pt x="8034888" y="3184284"/>
                  <a:pt x="8041190" y="3335867"/>
                </a:cubicBezTo>
                <a:cubicBezTo>
                  <a:pt x="8047492" y="3487450"/>
                  <a:pt x="8038013" y="3636517"/>
                  <a:pt x="8041190" y="3798711"/>
                </a:cubicBezTo>
                <a:cubicBezTo>
                  <a:pt x="8044367" y="3960905"/>
                  <a:pt x="7979870" y="4130938"/>
                  <a:pt x="8041190" y="4413956"/>
                </a:cubicBezTo>
                <a:cubicBezTo>
                  <a:pt x="8102510" y="4696974"/>
                  <a:pt x="7992803" y="4910594"/>
                  <a:pt x="8041190" y="5080000"/>
                </a:cubicBezTo>
                <a:cubicBezTo>
                  <a:pt x="7944176" y="5104670"/>
                  <a:pt x="7769988" y="5077736"/>
                  <a:pt x="7627643" y="5080000"/>
                </a:cubicBezTo>
                <a:cubicBezTo>
                  <a:pt x="7485298" y="5082264"/>
                  <a:pt x="7425451" y="5048242"/>
                  <a:pt x="7294508" y="5080000"/>
                </a:cubicBezTo>
                <a:cubicBezTo>
                  <a:pt x="7163566" y="5111758"/>
                  <a:pt x="7073564" y="5062107"/>
                  <a:pt x="6961373" y="5080000"/>
                </a:cubicBezTo>
                <a:cubicBezTo>
                  <a:pt x="6849183" y="5097893"/>
                  <a:pt x="6547021" y="5044216"/>
                  <a:pt x="6387002" y="5080000"/>
                </a:cubicBezTo>
                <a:cubicBezTo>
                  <a:pt x="6226983" y="5115784"/>
                  <a:pt x="6070713" y="5043984"/>
                  <a:pt x="5973455" y="5080000"/>
                </a:cubicBezTo>
                <a:cubicBezTo>
                  <a:pt x="5876197" y="5116016"/>
                  <a:pt x="5476194" y="5052412"/>
                  <a:pt x="5318673" y="5080000"/>
                </a:cubicBezTo>
                <a:cubicBezTo>
                  <a:pt x="5161152" y="5107588"/>
                  <a:pt x="5038925" y="5078790"/>
                  <a:pt x="4905126" y="5080000"/>
                </a:cubicBezTo>
                <a:cubicBezTo>
                  <a:pt x="4771327" y="5081210"/>
                  <a:pt x="4451346" y="5071756"/>
                  <a:pt x="4250343" y="5080000"/>
                </a:cubicBezTo>
                <a:cubicBezTo>
                  <a:pt x="4049340" y="5088244"/>
                  <a:pt x="4079136" y="5042593"/>
                  <a:pt x="3917208" y="5080000"/>
                </a:cubicBezTo>
                <a:cubicBezTo>
                  <a:pt x="3755281" y="5117407"/>
                  <a:pt x="3450095" y="5023823"/>
                  <a:pt x="3262426" y="5080000"/>
                </a:cubicBezTo>
                <a:cubicBezTo>
                  <a:pt x="3074757" y="5136177"/>
                  <a:pt x="3000488" y="5051646"/>
                  <a:pt x="2848879" y="5080000"/>
                </a:cubicBezTo>
                <a:cubicBezTo>
                  <a:pt x="2697270" y="5108354"/>
                  <a:pt x="2668933" y="5062156"/>
                  <a:pt x="2515744" y="5080000"/>
                </a:cubicBezTo>
                <a:cubicBezTo>
                  <a:pt x="2362555" y="5097844"/>
                  <a:pt x="2295462" y="5030669"/>
                  <a:pt x="2102197" y="5080000"/>
                </a:cubicBezTo>
                <a:cubicBezTo>
                  <a:pt x="1908932" y="5129331"/>
                  <a:pt x="1689027" y="5078959"/>
                  <a:pt x="1447414" y="5080000"/>
                </a:cubicBezTo>
                <a:cubicBezTo>
                  <a:pt x="1205801" y="5081041"/>
                  <a:pt x="1227092" y="5046102"/>
                  <a:pt x="1033867" y="5080000"/>
                </a:cubicBezTo>
                <a:cubicBezTo>
                  <a:pt x="840642" y="5113898"/>
                  <a:pt x="790358" y="5078123"/>
                  <a:pt x="700732" y="5080000"/>
                </a:cubicBezTo>
                <a:cubicBezTo>
                  <a:pt x="611106" y="5081877"/>
                  <a:pt x="342293" y="5024853"/>
                  <a:pt x="0" y="5080000"/>
                </a:cubicBezTo>
                <a:cubicBezTo>
                  <a:pt x="-3130" y="4884422"/>
                  <a:pt x="50043" y="4788745"/>
                  <a:pt x="0" y="4566356"/>
                </a:cubicBezTo>
                <a:cubicBezTo>
                  <a:pt x="-50043" y="4343967"/>
                  <a:pt x="16904" y="4309999"/>
                  <a:pt x="0" y="4154311"/>
                </a:cubicBezTo>
                <a:cubicBezTo>
                  <a:pt x="-16904" y="3998623"/>
                  <a:pt x="21556" y="3757877"/>
                  <a:pt x="0" y="3589867"/>
                </a:cubicBezTo>
                <a:cubicBezTo>
                  <a:pt x="-21556" y="3421857"/>
                  <a:pt x="18316" y="3253862"/>
                  <a:pt x="0" y="3127022"/>
                </a:cubicBezTo>
                <a:cubicBezTo>
                  <a:pt x="-18316" y="3000182"/>
                  <a:pt x="60434" y="2766989"/>
                  <a:pt x="0" y="2562578"/>
                </a:cubicBezTo>
                <a:cubicBezTo>
                  <a:pt x="-60434" y="2358167"/>
                  <a:pt x="49328" y="2216866"/>
                  <a:pt x="0" y="1998133"/>
                </a:cubicBezTo>
                <a:cubicBezTo>
                  <a:pt x="-49328" y="1779400"/>
                  <a:pt x="63855" y="1692027"/>
                  <a:pt x="0" y="1433689"/>
                </a:cubicBezTo>
                <a:cubicBezTo>
                  <a:pt x="-63855" y="1175351"/>
                  <a:pt x="47671" y="1137523"/>
                  <a:pt x="0" y="869244"/>
                </a:cubicBezTo>
                <a:cubicBezTo>
                  <a:pt x="-47671" y="600966"/>
                  <a:pt x="63613" y="418265"/>
                  <a:pt x="0" y="0"/>
                </a:cubicBezTo>
                <a:close/>
              </a:path>
            </a:pathLst>
          </a:custGeom>
          <a:solidFill>
            <a:srgbClr val="76C9D1">
              <a:alpha val="26275"/>
            </a:srgbClr>
          </a:solidFill>
          <a:ln>
            <a:solidFill>
              <a:schemeClr val="accent1">
                <a:shade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Inhaltsplatzhalter 2">
            <a:extLst>
              <a:ext uri="{FF2B5EF4-FFF2-40B4-BE49-F238E27FC236}">
                <a16:creationId xmlns:a16="http://schemas.microsoft.com/office/drawing/2014/main" id="{DC64D565-17F4-F14E-A9F1-8670FE341A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21001" y="1689324"/>
            <a:ext cx="8995175" cy="642313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de-DE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Beantwortet diese, indem ihr Leon </a:t>
            </a:r>
            <a:r>
              <a:rPr lang="de-DE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erklärt</a:t>
            </a:r>
            <a:r>
              <a:rPr lang="de-DE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durch was unser </a:t>
            </a:r>
            <a:br>
              <a:rPr lang="de-DE" sz="20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Wetter beeinflusst wird.</a:t>
            </a:r>
            <a:br>
              <a:rPr lang="de-DE" sz="2000" dirty="0"/>
            </a:br>
            <a:br>
              <a:rPr lang="de-DE" sz="2000" dirty="0"/>
            </a:b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/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55550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44C7B-9B45-BB65-9FC5-F0801714F7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Ein Bild, das Im Haus, Wand, Inneneinrichtung, Boden enthält.&#10;&#10;Automatisch generierte Beschreibung">
            <a:extLst>
              <a:ext uri="{FF2B5EF4-FFF2-40B4-BE49-F238E27FC236}">
                <a16:creationId xmlns:a16="http://schemas.microsoft.com/office/drawing/2014/main" id="{7621CD69-BD90-6A8A-1D7D-70C9D22E0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9286" y="834755"/>
            <a:ext cx="7772400" cy="518849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A0E842F-9760-C536-8426-17D7271A0D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78306" y="953480"/>
            <a:ext cx="2735431" cy="181703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B62FED91-4DCA-CA3A-7881-71DA5D834051}"/>
              </a:ext>
            </a:extLst>
          </p:cNvPr>
          <p:cNvSpPr txBox="1"/>
          <p:nvPr/>
        </p:nvSpPr>
        <p:spPr>
          <a:xfrm>
            <a:off x="2748710" y="1376493"/>
            <a:ext cx="1845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Dosis" pitchFamily="2" charset="77"/>
              </a:rPr>
              <a:t>Mit eurer Hilfe konnte ich echt viel Neues lernen!</a:t>
            </a:r>
          </a:p>
        </p:txBody>
      </p:sp>
      <p:pic>
        <p:nvPicPr>
          <p:cNvPr id="16" name="Grafik 15" descr="Geschlossenes Buch mit einfarbiger Füllung">
            <a:extLst>
              <a:ext uri="{FF2B5EF4-FFF2-40B4-BE49-F238E27FC236}">
                <a16:creationId xmlns:a16="http://schemas.microsoft.com/office/drawing/2014/main" id="{1BBC66BF-496B-A63A-FDB0-D645549A3C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4048753">
            <a:off x="5782233" y="3946907"/>
            <a:ext cx="551748" cy="551748"/>
          </a:xfrm>
          <a:prstGeom prst="rect">
            <a:avLst/>
          </a:prstGeom>
        </p:spPr>
      </p:pic>
      <p:pic>
        <p:nvPicPr>
          <p:cNvPr id="8" name="Grafik 7" descr="Ein Bild, das Cartoon, Kleidung, Darstellung, Kunst enthält.&#10;&#10;Automatisch generierte Beschreibung">
            <a:extLst>
              <a:ext uri="{FF2B5EF4-FFF2-40B4-BE49-F238E27FC236}">
                <a16:creationId xmlns:a16="http://schemas.microsoft.com/office/drawing/2014/main" id="{02D8E66A-6528-A44A-46D8-5522D1FCC8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4572" y="2299823"/>
            <a:ext cx="1504498" cy="3699584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B8A6FE54-A787-ED88-A7CA-09C0997A4E1F}"/>
              </a:ext>
            </a:extLst>
          </p:cNvPr>
          <p:cNvSpPr/>
          <p:nvPr/>
        </p:nvSpPr>
        <p:spPr>
          <a:xfrm rot="3547767">
            <a:off x="5819307" y="4191476"/>
            <a:ext cx="92415" cy="9798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282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</Words>
  <Application>Microsoft Macintosh PowerPoint</Application>
  <PresentationFormat>Breitbild</PresentationFormat>
  <Paragraphs>35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Aptos</vt:lpstr>
      <vt:lpstr>Aptos Display</vt:lpstr>
      <vt:lpstr>Arial</vt:lpstr>
      <vt:lpstr>Calibri Light</vt:lpstr>
      <vt:lpstr>Dosis</vt:lpstr>
      <vt:lpstr>Mali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Die Wetterelemente und ihr Einfluss auf unser Wetter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Jule Roßkopf</dc:creator>
  <cp:lastModifiedBy>Jule Roßkopf</cp:lastModifiedBy>
  <cp:revision>7</cp:revision>
  <cp:lastPrinted>2024-09-04T08:02:09Z</cp:lastPrinted>
  <dcterms:created xsi:type="dcterms:W3CDTF">2024-09-03T15:25:21Z</dcterms:created>
  <dcterms:modified xsi:type="dcterms:W3CDTF">2024-11-13T18:06:37Z</dcterms:modified>
</cp:coreProperties>
</file>