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4687"/>
  </p:normalViewPr>
  <p:slideViewPr>
    <p:cSldViewPr snapToGrid="0">
      <p:cViewPr>
        <p:scale>
          <a:sx n="132" d="100"/>
          <a:sy n="132" d="100"/>
        </p:scale>
        <p:origin x="2000" y="-1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8596-DEE7-944D-8FBA-606F2ABC59C8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021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8596-DEE7-944D-8FBA-606F2ABC59C8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1173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8596-DEE7-944D-8FBA-606F2ABC59C8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2987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8596-DEE7-944D-8FBA-606F2ABC59C8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8728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8596-DEE7-944D-8FBA-606F2ABC59C8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2546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8596-DEE7-944D-8FBA-606F2ABC59C8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3498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8596-DEE7-944D-8FBA-606F2ABC59C8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442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8596-DEE7-944D-8FBA-606F2ABC59C8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0471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8596-DEE7-944D-8FBA-606F2ABC59C8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9896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2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8596-DEE7-944D-8FBA-606F2ABC59C8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3876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2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8596-DEE7-944D-8FBA-606F2ABC59C8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2393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A78596-DEE7-944D-8FBA-606F2ABC59C8}" type="datetimeFigureOut">
              <a:rPr lang="de-DE" smtClean="0"/>
              <a:t>12.11.24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6291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openxmlformats.org/officeDocument/2006/relationships/image" Target="../media/image4.sv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47915DE6-3F37-8284-D32F-B37C7D0F0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350" y="131486"/>
            <a:ext cx="5829300" cy="50883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de-DE" sz="1400" b="1" i="1" dirty="0">
                <a:latin typeface="Mali" pitchFamily="2" charset="-34"/>
                <a:cs typeface="Mali" pitchFamily="2" charset="-34"/>
              </a:rPr>
              <a:t>Die Wetterelemente und ihr Einfluss auf unser Wetter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CBA60C3-226A-1FF4-BE78-70BFF539EC90}"/>
              </a:ext>
            </a:extLst>
          </p:cNvPr>
          <p:cNvSpPr txBox="1"/>
          <p:nvPr/>
        </p:nvSpPr>
        <p:spPr>
          <a:xfrm>
            <a:off x="460669" y="857425"/>
            <a:ext cx="3322215" cy="2868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1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Notiert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 eure </a:t>
            </a:r>
            <a:r>
              <a:rPr lang="de-DE" sz="1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drei wichtigsten Erkenntnisse 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aus dem Bound zum Wetterelement 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Temperatur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 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 _____________________________________</a:t>
            </a:r>
          </a:p>
        </p:txBody>
      </p:sp>
      <p:pic>
        <p:nvPicPr>
          <p:cNvPr id="7" name="Inhaltsplatzhalter 7" descr="dunkel (mittlere Sonne) mit einfarbiger Füllung">
            <a:extLst>
              <a:ext uri="{FF2B5EF4-FFF2-40B4-BE49-F238E27FC236}">
                <a16:creationId xmlns:a16="http://schemas.microsoft.com/office/drawing/2014/main" id="{67BD595F-DBF6-E27C-FD92-CF7B0D2455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54789" y="1059926"/>
            <a:ext cx="396000" cy="39600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2143E0D8-26DC-98F6-9FA6-42351F74E014}"/>
              </a:ext>
            </a:extLst>
          </p:cNvPr>
          <p:cNvSpPr txBox="1"/>
          <p:nvPr/>
        </p:nvSpPr>
        <p:spPr>
          <a:xfrm>
            <a:off x="3636051" y="857425"/>
            <a:ext cx="3322214" cy="2868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1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Notiert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 eure </a:t>
            </a:r>
            <a:r>
              <a:rPr lang="de-DE" sz="1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drei wichtigsten Erkenntnisse 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aus dem Bound zum Wetterelement 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Wind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 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 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 _____________________________________</a:t>
            </a:r>
          </a:p>
        </p:txBody>
      </p:sp>
      <p:pic>
        <p:nvPicPr>
          <p:cNvPr id="10" name="Inhaltsplatzhalter 6" descr="Windig mit einfarbiger Füllung">
            <a:extLst>
              <a:ext uri="{FF2B5EF4-FFF2-40B4-BE49-F238E27FC236}">
                <a16:creationId xmlns:a16="http://schemas.microsoft.com/office/drawing/2014/main" id="{35C180E7-B826-4BAB-8763-22D8B00E56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64309" y="1059926"/>
            <a:ext cx="396000" cy="39600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C51FD92F-0D03-8768-74E6-A631BC45CDCD}"/>
              </a:ext>
            </a:extLst>
          </p:cNvPr>
          <p:cNvSpPr txBox="1"/>
          <p:nvPr/>
        </p:nvSpPr>
        <p:spPr>
          <a:xfrm>
            <a:off x="460669" y="3821570"/>
            <a:ext cx="3322216" cy="2868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1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Notiert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 eure </a:t>
            </a:r>
            <a:r>
              <a:rPr lang="de-DE" sz="1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drei wichtigsten Erkenntnisse 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aus dem Bound zum Wetterelement 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Niederschlag &amp; Wolken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 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 _____________________________________</a:t>
            </a:r>
          </a:p>
        </p:txBody>
      </p:sp>
      <p:pic>
        <p:nvPicPr>
          <p:cNvPr id="12" name="Inhaltsplatzhalter 5" descr="Regen mit einfarbiger Füllung">
            <a:extLst>
              <a:ext uri="{FF2B5EF4-FFF2-40B4-BE49-F238E27FC236}">
                <a16:creationId xmlns:a16="http://schemas.microsoft.com/office/drawing/2014/main" id="{B6ADAF27-5CEA-64F2-EC95-DCA5A23F18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33942" y="4064383"/>
            <a:ext cx="396000" cy="396000"/>
          </a:xfrm>
          <a:prstGeom prst="rect">
            <a:avLst/>
          </a:prstGeom>
        </p:spPr>
      </p:pic>
      <p:pic>
        <p:nvPicPr>
          <p:cNvPr id="13" name="Inhaltsplatzhalter 7" descr="Schneeflocke mit einfarbiger Füllung">
            <a:extLst>
              <a:ext uri="{FF2B5EF4-FFF2-40B4-BE49-F238E27FC236}">
                <a16:creationId xmlns:a16="http://schemas.microsoft.com/office/drawing/2014/main" id="{6B160D5F-F41D-4422-F353-4ECA4C90581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10463" y="3895271"/>
            <a:ext cx="396000" cy="396000"/>
          </a:xfrm>
          <a:prstGeom prst="rect">
            <a:avLst/>
          </a:prstGeom>
        </p:spPr>
      </p:pic>
      <p:pic>
        <p:nvPicPr>
          <p:cNvPr id="14" name="Inhaltsplatzhalter 17" descr="Ein Bild, das Himmel, Screenshot, Kinderkunst, Lampe enthält.&#10;&#10;Automatisch generierte Beschreibung">
            <a:extLst>
              <a:ext uri="{FF2B5EF4-FFF2-40B4-BE49-F238E27FC236}">
                <a16:creationId xmlns:a16="http://schemas.microsoft.com/office/drawing/2014/main" id="{4EB13F5E-2AC2-9AA2-C570-0BF316C16B0C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2873" t="11795" r="12491" b="17184"/>
          <a:stretch/>
        </p:blipFill>
        <p:spPr>
          <a:xfrm>
            <a:off x="3788229" y="5511024"/>
            <a:ext cx="2116463" cy="1223985"/>
          </a:xfrm>
          <a:custGeom>
            <a:avLst/>
            <a:gdLst>
              <a:gd name="connsiteX0" fmla="*/ 0 w 2116463"/>
              <a:gd name="connsiteY0" fmla="*/ 0 h 1223985"/>
              <a:gd name="connsiteX1" fmla="*/ 507951 w 2116463"/>
              <a:gd name="connsiteY1" fmla="*/ 0 h 1223985"/>
              <a:gd name="connsiteX2" fmla="*/ 1037067 w 2116463"/>
              <a:gd name="connsiteY2" fmla="*/ 0 h 1223985"/>
              <a:gd name="connsiteX3" fmla="*/ 1587347 w 2116463"/>
              <a:gd name="connsiteY3" fmla="*/ 0 h 1223985"/>
              <a:gd name="connsiteX4" fmla="*/ 2116463 w 2116463"/>
              <a:gd name="connsiteY4" fmla="*/ 0 h 1223985"/>
              <a:gd name="connsiteX5" fmla="*/ 2116463 w 2116463"/>
              <a:gd name="connsiteY5" fmla="*/ 624232 h 1223985"/>
              <a:gd name="connsiteX6" fmla="*/ 2116463 w 2116463"/>
              <a:gd name="connsiteY6" fmla="*/ 1223985 h 1223985"/>
              <a:gd name="connsiteX7" fmla="*/ 1545018 w 2116463"/>
              <a:gd name="connsiteY7" fmla="*/ 1223985 h 1223985"/>
              <a:gd name="connsiteX8" fmla="*/ 973573 w 2116463"/>
              <a:gd name="connsiteY8" fmla="*/ 1223985 h 1223985"/>
              <a:gd name="connsiteX9" fmla="*/ 0 w 2116463"/>
              <a:gd name="connsiteY9" fmla="*/ 1223985 h 1223985"/>
              <a:gd name="connsiteX10" fmla="*/ 0 w 2116463"/>
              <a:gd name="connsiteY10" fmla="*/ 624232 h 1223985"/>
              <a:gd name="connsiteX11" fmla="*/ 0 w 2116463"/>
              <a:gd name="connsiteY11" fmla="*/ 0 h 1223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16463" h="1223985" fill="none" extrusionOk="0">
                <a:moveTo>
                  <a:pt x="0" y="0"/>
                </a:moveTo>
                <a:cubicBezTo>
                  <a:pt x="236816" y="-7586"/>
                  <a:pt x="360611" y="4780"/>
                  <a:pt x="507951" y="0"/>
                </a:cubicBezTo>
                <a:cubicBezTo>
                  <a:pt x="655291" y="-4780"/>
                  <a:pt x="899336" y="25954"/>
                  <a:pt x="1037067" y="0"/>
                </a:cubicBezTo>
                <a:cubicBezTo>
                  <a:pt x="1174798" y="-25954"/>
                  <a:pt x="1351520" y="25087"/>
                  <a:pt x="1587347" y="0"/>
                </a:cubicBezTo>
                <a:cubicBezTo>
                  <a:pt x="1823174" y="-25087"/>
                  <a:pt x="1881831" y="-19808"/>
                  <a:pt x="2116463" y="0"/>
                </a:cubicBezTo>
                <a:cubicBezTo>
                  <a:pt x="2144249" y="240089"/>
                  <a:pt x="2137189" y="374300"/>
                  <a:pt x="2116463" y="624232"/>
                </a:cubicBezTo>
                <a:cubicBezTo>
                  <a:pt x="2095737" y="874164"/>
                  <a:pt x="2128079" y="925292"/>
                  <a:pt x="2116463" y="1223985"/>
                </a:cubicBezTo>
                <a:cubicBezTo>
                  <a:pt x="1903910" y="1201210"/>
                  <a:pt x="1813762" y="1223314"/>
                  <a:pt x="1545018" y="1223985"/>
                </a:cubicBezTo>
                <a:cubicBezTo>
                  <a:pt x="1276275" y="1224656"/>
                  <a:pt x="1090117" y="1237953"/>
                  <a:pt x="973573" y="1223985"/>
                </a:cubicBezTo>
                <a:cubicBezTo>
                  <a:pt x="857029" y="1210017"/>
                  <a:pt x="263952" y="1243685"/>
                  <a:pt x="0" y="1223985"/>
                </a:cubicBezTo>
                <a:cubicBezTo>
                  <a:pt x="-29848" y="1024409"/>
                  <a:pt x="-13672" y="915459"/>
                  <a:pt x="0" y="624232"/>
                </a:cubicBezTo>
                <a:cubicBezTo>
                  <a:pt x="13672" y="333005"/>
                  <a:pt x="17779" y="221956"/>
                  <a:pt x="0" y="0"/>
                </a:cubicBezTo>
                <a:close/>
              </a:path>
              <a:path w="2116463" h="1223985" stroke="0" extrusionOk="0">
                <a:moveTo>
                  <a:pt x="0" y="0"/>
                </a:moveTo>
                <a:cubicBezTo>
                  <a:pt x="111211" y="-4752"/>
                  <a:pt x="257482" y="3769"/>
                  <a:pt x="507951" y="0"/>
                </a:cubicBezTo>
                <a:cubicBezTo>
                  <a:pt x="758420" y="-3769"/>
                  <a:pt x="802639" y="1741"/>
                  <a:pt x="973573" y="0"/>
                </a:cubicBezTo>
                <a:cubicBezTo>
                  <a:pt x="1144507" y="-1741"/>
                  <a:pt x="1407480" y="-22896"/>
                  <a:pt x="1545018" y="0"/>
                </a:cubicBezTo>
                <a:cubicBezTo>
                  <a:pt x="1682557" y="22896"/>
                  <a:pt x="1921239" y="-24781"/>
                  <a:pt x="2116463" y="0"/>
                </a:cubicBezTo>
                <a:cubicBezTo>
                  <a:pt x="2118014" y="232386"/>
                  <a:pt x="2122849" y="445815"/>
                  <a:pt x="2116463" y="599753"/>
                </a:cubicBezTo>
                <a:cubicBezTo>
                  <a:pt x="2110077" y="753691"/>
                  <a:pt x="2137562" y="997221"/>
                  <a:pt x="2116463" y="1223985"/>
                </a:cubicBezTo>
                <a:cubicBezTo>
                  <a:pt x="1943727" y="1243461"/>
                  <a:pt x="1717851" y="1224180"/>
                  <a:pt x="1587347" y="1223985"/>
                </a:cubicBezTo>
                <a:cubicBezTo>
                  <a:pt x="1456843" y="1223790"/>
                  <a:pt x="1211881" y="1222399"/>
                  <a:pt x="1015902" y="1223985"/>
                </a:cubicBezTo>
                <a:cubicBezTo>
                  <a:pt x="819924" y="1225571"/>
                  <a:pt x="775306" y="1245546"/>
                  <a:pt x="550280" y="1223985"/>
                </a:cubicBezTo>
                <a:cubicBezTo>
                  <a:pt x="325254" y="1202424"/>
                  <a:pt x="266511" y="1209333"/>
                  <a:pt x="0" y="1223985"/>
                </a:cubicBezTo>
                <a:cubicBezTo>
                  <a:pt x="-25822" y="1068335"/>
                  <a:pt x="974" y="788704"/>
                  <a:pt x="0" y="611993"/>
                </a:cubicBezTo>
                <a:cubicBezTo>
                  <a:pt x="-974" y="435282"/>
                  <a:pt x="-23613" y="190304"/>
                  <a:pt x="0" y="0"/>
                </a:cubicBezTo>
                <a:close/>
              </a:path>
            </a:pathLst>
          </a:custGeom>
          <a:ln>
            <a:solidFill>
              <a:schemeClr val="accent1">
                <a:shade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331D5B11-1FEE-7263-FDD7-C660026A0E51}"/>
              </a:ext>
            </a:extLst>
          </p:cNvPr>
          <p:cNvSpPr txBox="1"/>
          <p:nvPr/>
        </p:nvSpPr>
        <p:spPr>
          <a:xfrm>
            <a:off x="3782884" y="3821570"/>
            <a:ext cx="3043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Tipp: Für eure Erkenntnisse könnt ihr auch diese beiden Abbildungen aus dem </a:t>
            </a:r>
            <a:r>
              <a:rPr lang="de-DE" sz="1000">
                <a:latin typeface="Calibri Light" panose="020F0302020204030204" pitchFamily="34" charset="0"/>
                <a:cs typeface="Calibri Light" panose="020F0302020204030204" pitchFamily="34" charset="0"/>
              </a:rPr>
              <a:t>Bound nutzen.</a:t>
            </a:r>
            <a:endParaRPr lang="de-DE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6" name="Inhaltsplatzhalter 11" descr="Ein Bild, das Text enthält.&#10;&#10;Automatisch generierte Beschreibung">
            <a:extLst>
              <a:ext uri="{FF2B5EF4-FFF2-40B4-BE49-F238E27FC236}">
                <a16:creationId xmlns:a16="http://schemas.microsoft.com/office/drawing/2014/main" id="{2EA888B8-5877-5407-81DF-DBBDEABBEF49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1" t="16482" r="20036"/>
          <a:stretch/>
        </p:blipFill>
        <p:spPr>
          <a:xfrm>
            <a:off x="4781933" y="4262383"/>
            <a:ext cx="1959503" cy="1151219"/>
          </a:xfrm>
          <a:custGeom>
            <a:avLst/>
            <a:gdLst>
              <a:gd name="connsiteX0" fmla="*/ 0 w 1959503"/>
              <a:gd name="connsiteY0" fmla="*/ 0 h 1151219"/>
              <a:gd name="connsiteX1" fmla="*/ 633573 w 1959503"/>
              <a:gd name="connsiteY1" fmla="*/ 0 h 1151219"/>
              <a:gd name="connsiteX2" fmla="*/ 1286740 w 1959503"/>
              <a:gd name="connsiteY2" fmla="*/ 0 h 1151219"/>
              <a:gd name="connsiteX3" fmla="*/ 1959503 w 1959503"/>
              <a:gd name="connsiteY3" fmla="*/ 0 h 1151219"/>
              <a:gd name="connsiteX4" fmla="*/ 1959503 w 1959503"/>
              <a:gd name="connsiteY4" fmla="*/ 575610 h 1151219"/>
              <a:gd name="connsiteX5" fmla="*/ 1959503 w 1959503"/>
              <a:gd name="connsiteY5" fmla="*/ 1151219 h 1151219"/>
              <a:gd name="connsiteX6" fmla="*/ 1306335 w 1959503"/>
              <a:gd name="connsiteY6" fmla="*/ 1151219 h 1151219"/>
              <a:gd name="connsiteX7" fmla="*/ 692358 w 1959503"/>
              <a:gd name="connsiteY7" fmla="*/ 1151219 h 1151219"/>
              <a:gd name="connsiteX8" fmla="*/ 0 w 1959503"/>
              <a:gd name="connsiteY8" fmla="*/ 1151219 h 1151219"/>
              <a:gd name="connsiteX9" fmla="*/ 0 w 1959503"/>
              <a:gd name="connsiteY9" fmla="*/ 587122 h 1151219"/>
              <a:gd name="connsiteX10" fmla="*/ 0 w 1959503"/>
              <a:gd name="connsiteY10" fmla="*/ 0 h 1151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59503" h="1151219" fill="none" extrusionOk="0">
                <a:moveTo>
                  <a:pt x="0" y="0"/>
                </a:moveTo>
                <a:cubicBezTo>
                  <a:pt x="187404" y="19002"/>
                  <a:pt x="379835" y="-17849"/>
                  <a:pt x="633573" y="0"/>
                </a:cubicBezTo>
                <a:cubicBezTo>
                  <a:pt x="887311" y="17849"/>
                  <a:pt x="983981" y="5330"/>
                  <a:pt x="1286740" y="0"/>
                </a:cubicBezTo>
                <a:cubicBezTo>
                  <a:pt x="1589499" y="-5330"/>
                  <a:pt x="1751770" y="24640"/>
                  <a:pt x="1959503" y="0"/>
                </a:cubicBezTo>
                <a:cubicBezTo>
                  <a:pt x="1932166" y="175233"/>
                  <a:pt x="1971229" y="352745"/>
                  <a:pt x="1959503" y="575610"/>
                </a:cubicBezTo>
                <a:cubicBezTo>
                  <a:pt x="1947778" y="798475"/>
                  <a:pt x="1948328" y="927560"/>
                  <a:pt x="1959503" y="1151219"/>
                </a:cubicBezTo>
                <a:cubicBezTo>
                  <a:pt x="1661745" y="1173303"/>
                  <a:pt x="1478994" y="1122588"/>
                  <a:pt x="1306335" y="1151219"/>
                </a:cubicBezTo>
                <a:cubicBezTo>
                  <a:pt x="1133676" y="1179850"/>
                  <a:pt x="855636" y="1141282"/>
                  <a:pt x="692358" y="1151219"/>
                </a:cubicBezTo>
                <a:cubicBezTo>
                  <a:pt x="529080" y="1161156"/>
                  <a:pt x="307480" y="1140826"/>
                  <a:pt x="0" y="1151219"/>
                </a:cubicBezTo>
                <a:cubicBezTo>
                  <a:pt x="-16240" y="1007857"/>
                  <a:pt x="4946" y="735418"/>
                  <a:pt x="0" y="587122"/>
                </a:cubicBezTo>
                <a:cubicBezTo>
                  <a:pt x="-4946" y="438826"/>
                  <a:pt x="25452" y="209936"/>
                  <a:pt x="0" y="0"/>
                </a:cubicBezTo>
                <a:close/>
              </a:path>
              <a:path w="1959503" h="1151219" stroke="0" extrusionOk="0">
                <a:moveTo>
                  <a:pt x="0" y="0"/>
                </a:moveTo>
                <a:cubicBezTo>
                  <a:pt x="236844" y="14769"/>
                  <a:pt x="382128" y="6357"/>
                  <a:pt x="633573" y="0"/>
                </a:cubicBezTo>
                <a:cubicBezTo>
                  <a:pt x="885018" y="-6357"/>
                  <a:pt x="1029287" y="-17145"/>
                  <a:pt x="1227955" y="0"/>
                </a:cubicBezTo>
                <a:cubicBezTo>
                  <a:pt x="1426623" y="17145"/>
                  <a:pt x="1757429" y="29040"/>
                  <a:pt x="1959503" y="0"/>
                </a:cubicBezTo>
                <a:cubicBezTo>
                  <a:pt x="1959328" y="216882"/>
                  <a:pt x="1964216" y="383841"/>
                  <a:pt x="1959503" y="564097"/>
                </a:cubicBezTo>
                <a:cubicBezTo>
                  <a:pt x="1954790" y="744353"/>
                  <a:pt x="1988441" y="1021565"/>
                  <a:pt x="1959503" y="1151219"/>
                </a:cubicBezTo>
                <a:cubicBezTo>
                  <a:pt x="1688740" y="1160212"/>
                  <a:pt x="1472928" y="1145999"/>
                  <a:pt x="1345525" y="1151219"/>
                </a:cubicBezTo>
                <a:cubicBezTo>
                  <a:pt x="1218122" y="1156439"/>
                  <a:pt x="967514" y="1154735"/>
                  <a:pt x="731548" y="1151219"/>
                </a:cubicBezTo>
                <a:cubicBezTo>
                  <a:pt x="495582" y="1147703"/>
                  <a:pt x="262276" y="1141434"/>
                  <a:pt x="0" y="1151219"/>
                </a:cubicBezTo>
                <a:cubicBezTo>
                  <a:pt x="15802" y="1024731"/>
                  <a:pt x="-3916" y="785803"/>
                  <a:pt x="0" y="610146"/>
                </a:cubicBezTo>
                <a:cubicBezTo>
                  <a:pt x="3916" y="434489"/>
                  <a:pt x="-2428" y="170070"/>
                  <a:pt x="0" y="0"/>
                </a:cubicBezTo>
                <a:close/>
              </a:path>
            </a:pathLst>
          </a:custGeom>
          <a:ln>
            <a:solidFill>
              <a:schemeClr val="accent1">
                <a:shade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</p:pic>
      <p:pic>
        <p:nvPicPr>
          <p:cNvPr id="17" name="Grafik 16" descr="Ein Bild, das Text, Screenshot, Reihe enthält.&#10;&#10;Automatisch generierte Beschreibung">
            <a:extLst>
              <a:ext uri="{FF2B5EF4-FFF2-40B4-BE49-F238E27FC236}">
                <a16:creationId xmlns:a16="http://schemas.microsoft.com/office/drawing/2014/main" id="{9C4E4F5F-8DBB-855B-D675-D318C35243C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1096" y="7025621"/>
            <a:ext cx="6131579" cy="2748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23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88</Words>
  <Application>Microsoft Macintosh PowerPoint</Application>
  <PresentationFormat>A4-Papier (210 x 297 mm)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Calibri Light</vt:lpstr>
      <vt:lpstr>Mali</vt:lpstr>
      <vt:lpstr>Office</vt:lpstr>
      <vt:lpstr>Die Wetterelemente und ihr Einfluss auf unser Wetter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Jule Roßkopf</dc:creator>
  <cp:lastModifiedBy>Jule Roßkopf</cp:lastModifiedBy>
  <cp:revision>5</cp:revision>
  <cp:lastPrinted>2024-09-04T15:20:03Z</cp:lastPrinted>
  <dcterms:created xsi:type="dcterms:W3CDTF">2024-09-04T15:07:54Z</dcterms:created>
  <dcterms:modified xsi:type="dcterms:W3CDTF">2024-11-12T17:13:39Z</dcterms:modified>
</cp:coreProperties>
</file>