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7556500" cy="10693400"/>
  <p:notesSz cx="6858000" cy="9144000"/>
  <p:embeddedFontLst>
    <p:embeddedFont>
      <p:font typeface="Canva Sans Bold" charset="1" panose="020B0803030501040103"/>
      <p:regular r:id="rId7"/>
    </p:embeddedFont>
    <p:embeddedFont>
      <p:font typeface="Canva Sans" charset="1" panose="020B0503030501040103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fonts/font7.fntdata" Type="http://schemas.openxmlformats.org/officeDocument/2006/relationships/font"/><Relationship Id="rId8" Target="fonts/font8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5588" y="2338853"/>
            <a:ext cx="6295946" cy="3007147"/>
            <a:chOff x="0" y="0"/>
            <a:chExt cx="1491257" cy="71227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91257" cy="712272"/>
            </a:xfrm>
            <a:custGeom>
              <a:avLst/>
              <a:gdLst/>
              <a:ahLst/>
              <a:cxnLst/>
              <a:rect r="r" b="b" t="t" l="l"/>
              <a:pathLst>
                <a:path h="712272" w="1491257">
                  <a:moveTo>
                    <a:pt x="40579" y="0"/>
                  </a:moveTo>
                  <a:lnTo>
                    <a:pt x="1450678" y="0"/>
                  </a:lnTo>
                  <a:cubicBezTo>
                    <a:pt x="1461440" y="0"/>
                    <a:pt x="1471761" y="4275"/>
                    <a:pt x="1479371" y="11885"/>
                  </a:cubicBezTo>
                  <a:cubicBezTo>
                    <a:pt x="1486982" y="19495"/>
                    <a:pt x="1491257" y="29817"/>
                    <a:pt x="1491257" y="40579"/>
                  </a:cubicBezTo>
                  <a:lnTo>
                    <a:pt x="1491257" y="671693"/>
                  </a:lnTo>
                  <a:cubicBezTo>
                    <a:pt x="1491257" y="694104"/>
                    <a:pt x="1473089" y="712272"/>
                    <a:pt x="1450678" y="712272"/>
                  </a:cubicBezTo>
                  <a:lnTo>
                    <a:pt x="40579" y="712272"/>
                  </a:lnTo>
                  <a:cubicBezTo>
                    <a:pt x="18168" y="712272"/>
                    <a:pt x="0" y="694104"/>
                    <a:pt x="0" y="671693"/>
                  </a:cubicBezTo>
                  <a:lnTo>
                    <a:pt x="0" y="40579"/>
                  </a:lnTo>
                  <a:cubicBezTo>
                    <a:pt x="0" y="18168"/>
                    <a:pt x="18168" y="0"/>
                    <a:pt x="40579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28575"/>
              <a:ext cx="1491257" cy="740847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>
                <a:lnSpc>
                  <a:spcPts val="163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673882" y="8343008"/>
            <a:ext cx="608074" cy="608074"/>
          </a:xfrm>
          <a:custGeom>
            <a:avLst/>
            <a:gdLst/>
            <a:ahLst/>
            <a:cxnLst/>
            <a:rect r="r" b="b" t="t" l="l"/>
            <a:pathLst>
              <a:path h="608074" w="608074">
                <a:moveTo>
                  <a:pt x="0" y="0"/>
                </a:moveTo>
                <a:lnTo>
                  <a:pt x="608073" y="0"/>
                </a:lnTo>
                <a:lnTo>
                  <a:pt x="608073" y="608073"/>
                </a:lnTo>
                <a:lnTo>
                  <a:pt x="0" y="6080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75588" y="1614592"/>
            <a:ext cx="453639" cy="453639"/>
          </a:xfrm>
          <a:custGeom>
            <a:avLst/>
            <a:gdLst/>
            <a:ahLst/>
            <a:cxnLst/>
            <a:rect r="r" b="b" t="t" l="l"/>
            <a:pathLst>
              <a:path h="453639" w="453639">
                <a:moveTo>
                  <a:pt x="0" y="0"/>
                </a:moveTo>
                <a:lnTo>
                  <a:pt x="453640" y="0"/>
                </a:lnTo>
                <a:lnTo>
                  <a:pt x="453640" y="453639"/>
                </a:lnTo>
                <a:lnTo>
                  <a:pt x="0" y="45363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81955" y="2850874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0"/>
                </a:lnTo>
                <a:lnTo>
                  <a:pt x="0" y="270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81955" y="3268469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81955" y="3695590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81955" y="4122711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0"/>
                </a:lnTo>
                <a:lnTo>
                  <a:pt x="0" y="270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81955" y="4549831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281955" y="4976952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675588" y="6809094"/>
            <a:ext cx="6295946" cy="3007147"/>
            <a:chOff x="0" y="0"/>
            <a:chExt cx="1491257" cy="712272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491257" cy="712272"/>
            </a:xfrm>
            <a:custGeom>
              <a:avLst/>
              <a:gdLst/>
              <a:ahLst/>
              <a:cxnLst/>
              <a:rect r="r" b="b" t="t" l="l"/>
              <a:pathLst>
                <a:path h="712272" w="1491257">
                  <a:moveTo>
                    <a:pt x="40579" y="0"/>
                  </a:moveTo>
                  <a:lnTo>
                    <a:pt x="1450678" y="0"/>
                  </a:lnTo>
                  <a:cubicBezTo>
                    <a:pt x="1461440" y="0"/>
                    <a:pt x="1471761" y="4275"/>
                    <a:pt x="1479371" y="11885"/>
                  </a:cubicBezTo>
                  <a:cubicBezTo>
                    <a:pt x="1486982" y="19495"/>
                    <a:pt x="1491257" y="29817"/>
                    <a:pt x="1491257" y="40579"/>
                  </a:cubicBezTo>
                  <a:lnTo>
                    <a:pt x="1491257" y="671693"/>
                  </a:lnTo>
                  <a:cubicBezTo>
                    <a:pt x="1491257" y="694104"/>
                    <a:pt x="1473089" y="712272"/>
                    <a:pt x="1450678" y="712272"/>
                  </a:cubicBezTo>
                  <a:lnTo>
                    <a:pt x="40579" y="712272"/>
                  </a:lnTo>
                  <a:cubicBezTo>
                    <a:pt x="18168" y="712272"/>
                    <a:pt x="0" y="694104"/>
                    <a:pt x="0" y="671693"/>
                  </a:cubicBezTo>
                  <a:lnTo>
                    <a:pt x="0" y="40579"/>
                  </a:lnTo>
                  <a:cubicBezTo>
                    <a:pt x="0" y="18168"/>
                    <a:pt x="18168" y="0"/>
                    <a:pt x="40579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28575"/>
              <a:ext cx="1491257" cy="740847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>
                <a:lnSpc>
                  <a:spcPts val="1634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1281955" y="7321114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81955" y="7738710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281955" y="8165831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0"/>
                </a:lnTo>
                <a:lnTo>
                  <a:pt x="0" y="270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281955" y="8592951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281955" y="9020072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281955" y="9447193"/>
            <a:ext cx="5414133" cy="27071"/>
          </a:xfrm>
          <a:custGeom>
            <a:avLst/>
            <a:gdLst/>
            <a:ahLst/>
            <a:cxnLst/>
            <a:rect r="r" b="b" t="t" l="l"/>
            <a:pathLst>
              <a:path h="27071" w="5414133">
                <a:moveTo>
                  <a:pt x="0" y="0"/>
                </a:moveTo>
                <a:lnTo>
                  <a:pt x="5414133" y="0"/>
                </a:lnTo>
                <a:lnTo>
                  <a:pt x="5414133" y="27070"/>
                </a:lnTo>
                <a:lnTo>
                  <a:pt x="0" y="270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666626" y="6117525"/>
            <a:ext cx="462602" cy="462602"/>
          </a:xfrm>
          <a:custGeom>
            <a:avLst/>
            <a:gdLst/>
            <a:ahLst/>
            <a:cxnLst/>
            <a:rect r="r" b="b" t="t" l="l"/>
            <a:pathLst>
              <a:path h="462602" w="462602">
                <a:moveTo>
                  <a:pt x="0" y="0"/>
                </a:moveTo>
                <a:lnTo>
                  <a:pt x="462602" y="0"/>
                </a:lnTo>
                <a:lnTo>
                  <a:pt x="462602" y="462602"/>
                </a:lnTo>
                <a:lnTo>
                  <a:pt x="0" y="46260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5919975" y="0"/>
            <a:ext cx="1552225" cy="1871374"/>
          </a:xfrm>
          <a:custGeom>
            <a:avLst/>
            <a:gdLst/>
            <a:ahLst/>
            <a:cxnLst/>
            <a:rect r="r" b="b" t="t" l="l"/>
            <a:pathLst>
              <a:path h="1871374" w="1552225">
                <a:moveTo>
                  <a:pt x="0" y="0"/>
                </a:moveTo>
                <a:lnTo>
                  <a:pt x="1552226" y="0"/>
                </a:lnTo>
                <a:lnTo>
                  <a:pt x="1552226" y="1871374"/>
                </a:lnTo>
                <a:lnTo>
                  <a:pt x="0" y="187137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756000" y="698850"/>
            <a:ext cx="5321565" cy="513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55"/>
              </a:lnSpc>
              <a:spcBef>
                <a:spcPct val="0"/>
              </a:spcBef>
            </a:pPr>
            <a:r>
              <a:rPr lang="en-US" b="true" sz="303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Der Müll in unserer Schule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281955" y="1590134"/>
            <a:ext cx="5730795" cy="478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98"/>
              </a:lnSpc>
            </a:pPr>
            <a:r>
              <a:rPr lang="en-US" sz="1427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Welche Fragen zum Thema Müll interessieren euch? </a:t>
            </a:r>
          </a:p>
          <a:p>
            <a:pPr algn="l">
              <a:lnSpc>
                <a:spcPts val="1998"/>
              </a:lnSpc>
              <a:spcBef>
                <a:spcPct val="0"/>
              </a:spcBef>
            </a:pPr>
            <a:r>
              <a:rPr lang="en-US" sz="1427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Schreibt euch mindestens drei Fragen auf.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902408" y="2613784"/>
            <a:ext cx="302331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1.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902408" y="3453889"/>
            <a:ext cx="302331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2.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902408" y="4293995"/>
            <a:ext cx="302331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3.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281955" y="6098475"/>
            <a:ext cx="5730795" cy="478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98"/>
              </a:lnSpc>
              <a:spcBef>
                <a:spcPct val="0"/>
              </a:spcBef>
            </a:pPr>
            <a:r>
              <a:rPr lang="en-US" sz="1427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Könnt ihr nun eure Fragen zum Thema Müll beantworten? Schreibt eure Antwort auf. 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902408" y="7084025"/>
            <a:ext cx="302331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1.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902408" y="7924130"/>
            <a:ext cx="302331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2.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902408" y="8764235"/>
            <a:ext cx="302331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3.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6393757" y="2971289"/>
            <a:ext cx="302331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?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6393757" y="3813852"/>
            <a:ext cx="302331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?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6393757" y="4672152"/>
            <a:ext cx="302331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DAGdAATF9Ds</dc:identifier>
  <dcterms:modified xsi:type="dcterms:W3CDTF">2011-08-01T06:04:30Z</dcterms:modified>
  <cp:revision>1</cp:revision>
  <dc:title>I can help the earth!</dc:title>
</cp:coreProperties>
</file>