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345" r:id="rId2"/>
    <p:sldId id="346" r:id="rId3"/>
    <p:sldId id="348" r:id="rId4"/>
    <p:sldId id="296" r:id="rId5"/>
    <p:sldId id="315" r:id="rId6"/>
    <p:sldId id="344" r:id="rId7"/>
    <p:sldId id="324" r:id="rId8"/>
    <p:sldId id="347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F0D9"/>
    <a:srgbClr val="DAFBE7"/>
    <a:srgbClr val="393939"/>
    <a:srgbClr val="333333"/>
    <a:srgbClr val="2E2D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40"/>
    <p:restoredTop sz="88389"/>
  </p:normalViewPr>
  <p:slideViewPr>
    <p:cSldViewPr snapToGrid="0">
      <p:cViewPr varScale="1">
        <p:scale>
          <a:sx n="100" d="100"/>
          <a:sy n="100" d="100"/>
        </p:scale>
        <p:origin x="18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C5149-3CE6-1F4D-946C-E0C3205E09C0}" type="datetimeFigureOut">
              <a:rPr lang="de-DE" smtClean="0"/>
              <a:t>14.11.24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FC884-60AE-E341-A99E-A775D94E43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5650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6FC884-60AE-E341-A99E-A775D94E43C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1221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6FC884-60AE-E341-A99E-A775D94E43C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1964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6FC884-60AE-E341-A99E-A775D94E43C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2590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Suche ein Produkt mit dem </a:t>
            </a:r>
            <a:r>
              <a:rPr lang="de-DE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Gepa</a:t>
            </a:r>
            <a:r>
              <a:rPr lang="de-DE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Siegel und finde auch hier Informationen dazu heraus. 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6FC884-60AE-E341-A99E-A775D94E43CA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7260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EC8C4-1BEF-834E-AC7F-9B9B20A6CE07}" type="datetime1">
              <a:rPr lang="de-DE" smtClean="0"/>
              <a:t>14.11.24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4916D-0B95-934B-A7BD-D0CE75A8E6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1043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A9C54-FFAA-EE46-B73F-1EFE37617FD4}" type="datetime1">
              <a:rPr lang="de-DE" smtClean="0"/>
              <a:t>14.11.24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4916D-0B95-934B-A7BD-D0CE75A8E6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590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4CE85-ADE1-9F4E-89A2-DBB3EA72D3D6}" type="datetime1">
              <a:rPr lang="de-DE" smtClean="0"/>
              <a:t>14.11.24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4916D-0B95-934B-A7BD-D0CE75A8E6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4484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A32CC-9748-A34D-88AB-B25B59293C6E}" type="datetime1">
              <a:rPr lang="de-DE" smtClean="0"/>
              <a:t>14.11.24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4916D-0B95-934B-A7BD-D0CE75A8E6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243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B150-BBD2-5847-A1BF-452090FF5FE1}" type="datetime1">
              <a:rPr lang="de-DE" smtClean="0"/>
              <a:t>14.11.24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4916D-0B95-934B-A7BD-D0CE75A8E6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3911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3CB2D-5856-3044-8B3A-D74C10040243}" type="datetime1">
              <a:rPr lang="de-DE" smtClean="0"/>
              <a:t>14.11.24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4916D-0B95-934B-A7BD-D0CE75A8E6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7817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7DB50-EFC7-0941-B1B9-5E45778CAD4A}" type="datetime1">
              <a:rPr lang="de-DE" smtClean="0"/>
              <a:t>14.11.24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4916D-0B95-934B-A7BD-D0CE75A8E6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7022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5C951-372B-DE4C-8569-C2D58593ECFF}" type="datetime1">
              <a:rPr lang="de-DE" smtClean="0"/>
              <a:t>14.11.24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4916D-0B95-934B-A7BD-D0CE75A8E6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8780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6F395-FD79-004F-97F7-A393DCDBBF8A}" type="datetime1">
              <a:rPr lang="de-DE" smtClean="0"/>
              <a:t>14.11.24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4916D-0B95-934B-A7BD-D0CE75A8E6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9025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19724-075B-8D49-B278-44066D857A65}" type="datetime1">
              <a:rPr lang="de-DE" smtClean="0"/>
              <a:t>14.11.24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4916D-0B95-934B-A7BD-D0CE75A8E6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3170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30869-BF7B-EA44-97C9-9CE27ED10105}" type="datetime1">
              <a:rPr lang="de-DE" smtClean="0"/>
              <a:t>14.11.24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4916D-0B95-934B-A7BD-D0CE75A8E6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8807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77312-E095-D342-A6F0-DE04322705FA}" type="datetime1">
              <a:rPr lang="de-DE" smtClean="0"/>
              <a:t>14.11.24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4916D-0B95-934B-A7BD-D0CE75A8E6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3711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14766A0-6A09-4F05-8911-31461B17CF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8D9FF95D-20AE-31AF-CB6B-F96B731ACB2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1068"/>
          <a:stretch/>
        </p:blipFill>
        <p:spPr>
          <a:xfrm>
            <a:off x="2654515" y="2424837"/>
            <a:ext cx="2515709" cy="443316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E91A0DE9-AB2A-6F5F-DF22-B0DDCD7DAFC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10869"/>
          <a:stretch/>
        </p:blipFill>
        <p:spPr>
          <a:xfrm>
            <a:off x="5170224" y="2333388"/>
            <a:ext cx="2419723" cy="452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031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14766A0-6A09-4F05-8911-31461B17CF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4F7B3F8A-0961-A153-05B1-10E55B21831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1" b="89886" l="3707" r="94670">
                        <a14:foregroundMark x1="11499" y1="81131" x2="6494" y2="33986"/>
                        <a14:foregroundMark x1="6494" y1="33986" x2="4654" y2="28657"/>
                        <a14:foregroundMark x1="81981" y1="17183" x2="90152" y2="52855"/>
                        <a14:foregroundMark x1="92505" y1="44644" x2="93182" y2="57858"/>
                        <a14:foregroundMark x1="93182" y1="57858" x2="76759" y2="70256"/>
                        <a14:foregroundMark x1="95455" y1="53072" x2="94670" y2="66014"/>
                        <a14:foregroundMark x1="94670" y1="66014" x2="82846" y2="69875"/>
                        <a14:foregroundMark x1="16910" y1="88744" x2="35498" y2="83197"/>
                        <a14:foregroundMark x1="52110" y1="64709" x2="55032" y2="58401"/>
                        <a14:foregroundMark x1="3707" y1="31865" x2="8279" y2="68515"/>
                        <a14:foregroundMark x1="10173" y1="80152" x2="10254" y2="872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12501">
            <a:off x="4460231" y="3672713"/>
            <a:ext cx="637780" cy="317185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057F008-2EB5-AD8E-FA9A-ED849AEEAD49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479" y="706564"/>
            <a:ext cx="3968813" cy="2372351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B34EF7D7-9642-838D-F5FE-32A3E0ACF6A8}"/>
              </a:ext>
            </a:extLst>
          </p:cNvPr>
          <p:cNvSpPr txBox="1"/>
          <p:nvPr/>
        </p:nvSpPr>
        <p:spPr>
          <a:xfrm flipH="1">
            <a:off x="150898" y="1282701"/>
            <a:ext cx="33837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rgbClr val="000000"/>
                </a:solidFill>
                <a:latin typeface="Dosis" pitchFamily="2" charset="77"/>
                <a:ea typeface="Segoe UI Historic" panose="020B0502040204020203" pitchFamily="34" charset="0"/>
                <a:cs typeface="Segoe UI Historic" panose="020B0502040204020203" pitchFamily="34" charset="0"/>
              </a:rPr>
              <a:t>Puh, beim Einkaufen gab es echt viel Auswahl!</a:t>
            </a:r>
            <a:endParaRPr lang="de-DE" sz="2000" dirty="0">
              <a:latin typeface="Dosis" pitchFamily="2" charset="77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D17315B-DA6E-A164-2B36-05BE8EA5672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14468"/>
          <a:stretch/>
        </p:blipFill>
        <p:spPr>
          <a:xfrm>
            <a:off x="3365512" y="2502777"/>
            <a:ext cx="1945115" cy="435522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EE1E2494-D293-00EE-DCEF-D136BBF45643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544" y="1662361"/>
            <a:ext cx="2648147" cy="1609301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3BB56B74-0875-F1BD-D412-083FB7BB802F}"/>
              </a:ext>
            </a:extLst>
          </p:cNvPr>
          <p:cNvSpPr txBox="1"/>
          <p:nvPr/>
        </p:nvSpPr>
        <p:spPr>
          <a:xfrm flipH="1">
            <a:off x="6022349" y="2025724"/>
            <a:ext cx="33796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latin typeface="Dosis" pitchFamily="2" charset="77"/>
                <a:ea typeface="Segoe UI Historic" panose="020B0502040204020203" pitchFamily="34" charset="0"/>
                <a:cs typeface="Segoe UI Historic" panose="020B0502040204020203" pitchFamily="34" charset="0"/>
              </a:rPr>
              <a:t>Ja, da hast </a:t>
            </a:r>
          </a:p>
          <a:p>
            <a:pPr algn="ctr"/>
            <a:r>
              <a:rPr lang="de-DE" sz="2800" dirty="0">
                <a:latin typeface="Dosis" pitchFamily="2" charset="77"/>
                <a:ea typeface="Segoe UI Historic" panose="020B0502040204020203" pitchFamily="34" charset="0"/>
                <a:cs typeface="Segoe UI Historic" panose="020B0502040204020203" pitchFamily="34" charset="0"/>
              </a:rPr>
              <a:t>du recht! </a:t>
            </a:r>
          </a:p>
        </p:txBody>
      </p:sp>
      <p:pic>
        <p:nvPicPr>
          <p:cNvPr id="15" name="Inhaltsplatzhalter 4">
            <a:extLst>
              <a:ext uri="{FF2B5EF4-FFF2-40B4-BE49-F238E27FC236}">
                <a16:creationId xmlns:a16="http://schemas.microsoft.com/office/drawing/2014/main" id="{62E05E4B-F3BF-5256-07BF-25B28DD1F260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b="13765"/>
          <a:stretch/>
        </p:blipFill>
        <p:spPr>
          <a:xfrm>
            <a:off x="4922207" y="2467012"/>
            <a:ext cx="1911168" cy="439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93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CEB718-CA23-FFD2-E5AF-DDF6C25BCB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E78EFCE1-4221-7571-8DDD-1634A533A5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5AD6034E-6E9E-C8C8-9B7A-497AB610F3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2796"/>
          <a:stretch/>
        </p:blipFill>
        <p:spPr>
          <a:xfrm>
            <a:off x="6134117" y="2222467"/>
            <a:ext cx="1995181" cy="4635535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B50FDAED-2E8F-B525-0016-1E48A29B746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5201"/>
          <a:stretch/>
        </p:blipFill>
        <p:spPr>
          <a:xfrm>
            <a:off x="3406936" y="2416316"/>
            <a:ext cx="2727181" cy="4441687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3DAD1A1-D37B-4608-E7BA-EB4E3139FCB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8100" y="551148"/>
            <a:ext cx="3850835" cy="2714263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A1EA012E-2869-AFDC-7F35-4465D014E5FC}"/>
              </a:ext>
            </a:extLst>
          </p:cNvPr>
          <p:cNvSpPr txBox="1"/>
          <p:nvPr/>
        </p:nvSpPr>
        <p:spPr>
          <a:xfrm flipH="1">
            <a:off x="483557" y="1096136"/>
            <a:ext cx="306131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rgbClr val="000000"/>
                </a:solidFill>
                <a:latin typeface="Dosis" pitchFamily="2" charset="77"/>
                <a:ea typeface="Segoe UI Historic" panose="020B0502040204020203" pitchFamily="34" charset="0"/>
                <a:cs typeface="Segoe UI Historic" panose="020B0502040204020203" pitchFamily="34" charset="0"/>
              </a:rPr>
              <a:t>Beim Einkaufen haben wir uns für die faire Schokolade entschieden.</a:t>
            </a:r>
            <a:endParaRPr lang="de-DE" sz="2000" dirty="0">
              <a:latin typeface="Dosis" pitchFamily="2" charset="77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581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14766A0-6A09-4F05-8911-31461B17CF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4F7B3F8A-0961-A153-05B1-10E55B21831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1" b="89886" l="3707" r="94670">
                        <a14:foregroundMark x1="11499" y1="81131" x2="6494" y2="33986"/>
                        <a14:foregroundMark x1="6494" y1="33986" x2="4654" y2="28657"/>
                        <a14:foregroundMark x1="81981" y1="17183" x2="90152" y2="52855"/>
                        <a14:foregroundMark x1="92505" y1="44644" x2="93182" y2="57858"/>
                        <a14:foregroundMark x1="93182" y1="57858" x2="76759" y2="70256"/>
                        <a14:foregroundMark x1="95455" y1="53072" x2="94670" y2="66014"/>
                        <a14:foregroundMark x1="94670" y1="66014" x2="82846" y2="69875"/>
                        <a14:foregroundMark x1="16910" y1="88744" x2="35498" y2="83197"/>
                        <a14:foregroundMark x1="52110" y1="64709" x2="55032" y2="58401"/>
                        <a14:foregroundMark x1="3707" y1="31865" x2="8279" y2="68515"/>
                        <a14:foregroundMark x1="10173" y1="80152" x2="10254" y2="872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12501">
            <a:off x="4460231" y="3672713"/>
            <a:ext cx="637780" cy="317185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6312D89-FB44-5606-B8B6-60227D92888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8952"/>
          <a:stretch/>
        </p:blipFill>
        <p:spPr>
          <a:xfrm>
            <a:off x="563058" y="2221944"/>
            <a:ext cx="1945115" cy="463605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0EC02CD1-CA44-EF14-D33B-2DD721628E3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14368"/>
          <a:stretch/>
        </p:blipFill>
        <p:spPr>
          <a:xfrm>
            <a:off x="2306063" y="2380745"/>
            <a:ext cx="2746703" cy="4477256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9B3971F6-81C8-5B87-06F5-20BB10D92D65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406" y="546102"/>
            <a:ext cx="4557036" cy="2800985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21CCA16-3247-D34E-A2E2-04A80AF1BFDB}"/>
              </a:ext>
            </a:extLst>
          </p:cNvPr>
          <p:cNvSpPr txBox="1"/>
          <p:nvPr/>
        </p:nvSpPr>
        <p:spPr>
          <a:xfrm flipH="1">
            <a:off x="4652743" y="1145121"/>
            <a:ext cx="34076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latin typeface="Dosis" pitchFamily="2" charset="77"/>
                <a:ea typeface="Segoe UI Historic" panose="020B0502040204020203" pitchFamily="34" charset="0"/>
                <a:cs typeface="Segoe UI Historic" panose="020B0502040204020203" pitchFamily="34" charset="0"/>
              </a:rPr>
              <a:t>…es ist echt schrecklich, dass so viele Kinder auf der Welt arbeiten müssen!</a:t>
            </a:r>
          </a:p>
        </p:txBody>
      </p:sp>
    </p:spTree>
    <p:extLst>
      <p:ext uri="{BB962C8B-B14F-4D97-AF65-F5344CB8AC3E}">
        <p14:creationId xmlns:p14="http://schemas.microsoft.com/office/powerpoint/2010/main" val="3783822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02F130D-D576-9F91-74FE-F1EBA9D3F9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21DB7CE4-C18B-7631-86C0-0A617BC232B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2796"/>
          <a:stretch/>
        </p:blipFill>
        <p:spPr>
          <a:xfrm>
            <a:off x="3704821" y="2222468"/>
            <a:ext cx="1995181" cy="463553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BBB43DD0-1706-3D8B-E618-0F53A71034A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90000"/>
          </a:blip>
          <a:stretch>
            <a:fillRect/>
          </a:stretch>
        </p:blipFill>
        <p:spPr>
          <a:xfrm>
            <a:off x="375139" y="241303"/>
            <a:ext cx="4196863" cy="2175013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08E5C1C6-3007-537F-EBDE-5AD5062D3562}"/>
              </a:ext>
            </a:extLst>
          </p:cNvPr>
          <p:cNvSpPr txBox="1"/>
          <p:nvPr/>
        </p:nvSpPr>
        <p:spPr>
          <a:xfrm flipH="1">
            <a:off x="719769" y="634183"/>
            <a:ext cx="35076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rgbClr val="000000"/>
                </a:solidFill>
                <a:latin typeface="Dosis" pitchFamily="2" charset="77"/>
                <a:ea typeface="Segoe UI Historic" panose="020B0502040204020203" pitchFamily="34" charset="0"/>
                <a:cs typeface="Segoe UI Historic" panose="020B0502040204020203" pitchFamily="34" charset="0"/>
              </a:rPr>
              <a:t>Ihr habt den Weltladen gefunden. Super!</a:t>
            </a:r>
            <a:endParaRPr lang="de-DE" sz="2000" dirty="0">
              <a:latin typeface="Dosis" pitchFamily="2" charset="77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D32ED6F-DFF6-7FC5-07F3-88AAF914B7D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15201"/>
          <a:stretch/>
        </p:blipFill>
        <p:spPr>
          <a:xfrm>
            <a:off x="1336433" y="2416316"/>
            <a:ext cx="2727181" cy="444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948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02F130D-D576-9F91-74FE-F1EBA9D3F9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21DB7CE4-C18B-7631-86C0-0A617BC232B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2796"/>
          <a:stretch/>
        </p:blipFill>
        <p:spPr>
          <a:xfrm>
            <a:off x="3704821" y="2222468"/>
            <a:ext cx="1995181" cy="4635535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7D32ED6F-DFF6-7FC5-07F3-88AAF914B7D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5201"/>
          <a:stretch/>
        </p:blipFill>
        <p:spPr>
          <a:xfrm>
            <a:off x="1336433" y="2416316"/>
            <a:ext cx="2727181" cy="4441687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FE54C0B-93C6-7EE3-5AE7-9D5E5307AA3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393" y="1130873"/>
            <a:ext cx="3371595" cy="1951284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B09F536-ADBE-6C1A-A844-F0D787A8364D}"/>
              </a:ext>
            </a:extLst>
          </p:cNvPr>
          <p:cNvSpPr txBox="1"/>
          <p:nvPr/>
        </p:nvSpPr>
        <p:spPr>
          <a:xfrm flipH="1">
            <a:off x="5626210" y="1414018"/>
            <a:ext cx="25258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latin typeface="Dosis" pitchFamily="2" charset="77"/>
                <a:ea typeface="Segoe UI Historic" panose="020B0502040204020203" pitchFamily="34" charset="0"/>
                <a:cs typeface="Segoe UI Historic" panose="020B0502040204020203" pitchFamily="34" charset="0"/>
              </a:rPr>
              <a:t>…dann lasst uns gemeinsam reingehen!</a:t>
            </a:r>
          </a:p>
        </p:txBody>
      </p:sp>
    </p:spTree>
    <p:extLst>
      <p:ext uri="{BB962C8B-B14F-4D97-AF65-F5344CB8AC3E}">
        <p14:creationId xmlns:p14="http://schemas.microsoft.com/office/powerpoint/2010/main" val="3746054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96977B63-00FC-AF22-D6D6-6463D92F90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6C3E8DBB-68D0-E96B-639F-65846B3E01E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-1" b="28558"/>
          <a:stretch/>
        </p:blipFill>
        <p:spPr>
          <a:xfrm flipH="1">
            <a:off x="342429" y="2433379"/>
            <a:ext cx="3224613" cy="4424623"/>
          </a:xfrm>
          <a:prstGeom prst="rect">
            <a:avLst/>
          </a:prstGeom>
        </p:spPr>
      </p:pic>
      <p:pic>
        <p:nvPicPr>
          <p:cNvPr id="7" name="Inhaltsplatzhalter 4">
            <a:extLst>
              <a:ext uri="{FF2B5EF4-FFF2-40B4-BE49-F238E27FC236}">
                <a16:creationId xmlns:a16="http://schemas.microsoft.com/office/drawing/2014/main" id="{21716521-5C18-77B5-5FAE-F7D3FD63312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29577"/>
          <a:stretch/>
        </p:blipFill>
        <p:spPr>
          <a:xfrm>
            <a:off x="3136306" y="2278680"/>
            <a:ext cx="2440657" cy="4579323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6C8991E-ABE8-EBD3-34C1-58209BF568AF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90000"/>
          </a:blip>
          <a:stretch>
            <a:fillRect/>
          </a:stretch>
        </p:blipFill>
        <p:spPr>
          <a:xfrm>
            <a:off x="674177" y="26738"/>
            <a:ext cx="3191904" cy="253718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23AEBEEF-ABBB-EE2A-06CA-9491776C322B}"/>
              </a:ext>
            </a:extLst>
          </p:cNvPr>
          <p:cNvSpPr txBox="1"/>
          <p:nvPr/>
        </p:nvSpPr>
        <p:spPr>
          <a:xfrm flipH="1">
            <a:off x="1075369" y="510064"/>
            <a:ext cx="24916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rgbClr val="000000"/>
                </a:solidFill>
                <a:latin typeface="Dosis" pitchFamily="2" charset="77"/>
                <a:ea typeface="Segoe UI Historic" panose="020B0502040204020203" pitchFamily="34" charset="0"/>
                <a:cs typeface="Segoe UI Historic" panose="020B0502040204020203" pitchFamily="34" charset="0"/>
              </a:rPr>
              <a:t>Der Faire Handel ist eine sehr gute Sache!</a:t>
            </a:r>
            <a:endParaRPr lang="de-DE" sz="2800" dirty="0">
              <a:latin typeface="Dosis" pitchFamily="2" charset="77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75F485B1-39A9-EF37-C4B5-AFC8081B8C01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424" y="952501"/>
            <a:ext cx="3286211" cy="201062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419BAFF2-BD35-E3CE-2001-A737D14DFFC1}"/>
              </a:ext>
            </a:extLst>
          </p:cNvPr>
          <p:cNvSpPr txBox="1"/>
          <p:nvPr/>
        </p:nvSpPr>
        <p:spPr>
          <a:xfrm flipH="1">
            <a:off x="5284712" y="1480759"/>
            <a:ext cx="24406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latin typeface="Dosis" pitchFamily="2" charset="77"/>
                <a:ea typeface="Segoe UI Historic" panose="020B0502040204020203" pitchFamily="34" charset="0"/>
                <a:cs typeface="Segoe UI Historic" panose="020B0502040204020203" pitchFamily="34" charset="0"/>
              </a:rPr>
              <a:t>Ja, da stimme ich dir zu!</a:t>
            </a:r>
          </a:p>
        </p:txBody>
      </p:sp>
    </p:spTree>
    <p:extLst>
      <p:ext uri="{BB962C8B-B14F-4D97-AF65-F5344CB8AC3E}">
        <p14:creationId xmlns:p14="http://schemas.microsoft.com/office/powerpoint/2010/main" val="3554327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02F130D-D576-9F91-74FE-F1EBA9D3F9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21DB7CE4-C18B-7631-86C0-0A617BC232B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8584"/>
          <a:stretch/>
        </p:blipFill>
        <p:spPr>
          <a:xfrm>
            <a:off x="3780521" y="2530112"/>
            <a:ext cx="1995181" cy="4327891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FE54C0B-93C6-7EE3-5AE7-9D5E5307AA3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508" y="1112173"/>
            <a:ext cx="3867592" cy="2164428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22FBFBE-869A-7026-8D9F-BE874A881A1F}"/>
              </a:ext>
            </a:extLst>
          </p:cNvPr>
          <p:cNvSpPr txBox="1"/>
          <p:nvPr/>
        </p:nvSpPr>
        <p:spPr>
          <a:xfrm flipH="1">
            <a:off x="5599107" y="1578718"/>
            <a:ext cx="30982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latin typeface="Dosis" pitchFamily="2" charset="77"/>
                <a:ea typeface="Segoe UI Historic" panose="020B0502040204020203" pitchFamily="34" charset="0"/>
                <a:cs typeface="Segoe UI Historic" panose="020B0502040204020203" pitchFamily="34" charset="0"/>
              </a:rPr>
              <a:t>...und ihr Neues über den Fairen Handel lernen konntet.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2FB88F0-E7D6-F019-5105-89422295012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267" y="365683"/>
            <a:ext cx="3734216" cy="2164428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B09F536-ADBE-6C1A-A844-F0D787A8364D}"/>
              </a:ext>
            </a:extLst>
          </p:cNvPr>
          <p:cNvSpPr txBox="1"/>
          <p:nvPr/>
        </p:nvSpPr>
        <p:spPr>
          <a:xfrm flipH="1">
            <a:off x="2078529" y="755400"/>
            <a:ext cx="2960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latin typeface="Dosis" pitchFamily="2" charset="77"/>
                <a:ea typeface="Segoe UI Historic" panose="020B0502040204020203" pitchFamily="34" charset="0"/>
                <a:cs typeface="Segoe UI Historic" panose="020B0502040204020203" pitchFamily="34" charset="0"/>
              </a:rPr>
              <a:t>Wir hoffen, dass euch der Weltladen gefallen hat.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D32ED6F-DFF6-7FC5-07F3-88AAF914B7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20" y="1711557"/>
            <a:ext cx="2727181" cy="523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089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116</Words>
  <Application>Microsoft Macintosh PowerPoint</Application>
  <PresentationFormat>Bildschirmpräsentation (4:3)</PresentationFormat>
  <Paragraphs>16</Paragraphs>
  <Slides>8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Dosis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jule.rosskopf@hotmail.com</dc:creator>
  <cp:lastModifiedBy>Jule Roßkopf</cp:lastModifiedBy>
  <cp:revision>44</cp:revision>
  <dcterms:created xsi:type="dcterms:W3CDTF">2023-05-15T08:09:14Z</dcterms:created>
  <dcterms:modified xsi:type="dcterms:W3CDTF">2024-11-14T07:42:41Z</dcterms:modified>
</cp:coreProperties>
</file>