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7556500" cy="10693400"/>
  <p:notesSz cx="6858000" cy="9144000"/>
  <p:embeddedFontLst>
    <p:embeddedFont>
      <p:font typeface="Canva Sans" panose="020B0503030501040103" pitchFamily="34" charset="0"/>
      <p:regular r:id="rId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22" autoAdjust="0"/>
  </p:normalViewPr>
  <p:slideViewPr>
    <p:cSldViewPr>
      <p:cViewPr>
        <p:scale>
          <a:sx n="107" d="100"/>
          <a:sy n="107" d="100"/>
        </p:scale>
        <p:origin x="2224" y="4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font" Target="fonts/font1.fntdata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75588" y="2338853"/>
            <a:ext cx="6295946" cy="3007147"/>
            <a:chOff x="0" y="0"/>
            <a:chExt cx="1491257" cy="71227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91257" cy="712272"/>
            </a:xfrm>
            <a:custGeom>
              <a:avLst/>
              <a:gdLst/>
              <a:ahLst/>
              <a:cxnLst/>
              <a:rect l="l" t="t" r="r" b="b"/>
              <a:pathLst>
                <a:path w="1491257" h="712272">
                  <a:moveTo>
                    <a:pt x="40579" y="0"/>
                  </a:moveTo>
                  <a:lnTo>
                    <a:pt x="1450678" y="0"/>
                  </a:lnTo>
                  <a:cubicBezTo>
                    <a:pt x="1461440" y="0"/>
                    <a:pt x="1471761" y="4275"/>
                    <a:pt x="1479371" y="11885"/>
                  </a:cubicBezTo>
                  <a:cubicBezTo>
                    <a:pt x="1486982" y="19495"/>
                    <a:pt x="1491257" y="29817"/>
                    <a:pt x="1491257" y="40579"/>
                  </a:cubicBezTo>
                  <a:lnTo>
                    <a:pt x="1491257" y="671693"/>
                  </a:lnTo>
                  <a:cubicBezTo>
                    <a:pt x="1491257" y="694104"/>
                    <a:pt x="1473089" y="712272"/>
                    <a:pt x="1450678" y="712272"/>
                  </a:cubicBezTo>
                  <a:lnTo>
                    <a:pt x="40579" y="712272"/>
                  </a:lnTo>
                  <a:cubicBezTo>
                    <a:pt x="18168" y="712272"/>
                    <a:pt x="0" y="694104"/>
                    <a:pt x="0" y="671693"/>
                  </a:cubicBezTo>
                  <a:lnTo>
                    <a:pt x="0" y="40579"/>
                  </a:lnTo>
                  <a:cubicBezTo>
                    <a:pt x="0" y="18168"/>
                    <a:pt x="18168" y="0"/>
                    <a:pt x="40579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1491257" cy="740847"/>
            </a:xfrm>
            <a:prstGeom prst="rect">
              <a:avLst/>
            </a:prstGeom>
          </p:spPr>
          <p:txBody>
            <a:bodyPr lIns="49412" tIns="49412" rIns="49412" bIns="49412" rtlCol="0" anchor="ctr"/>
            <a:lstStyle/>
            <a:p>
              <a:pPr algn="ctr">
                <a:lnSpc>
                  <a:spcPts val="1634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673882" y="8343008"/>
            <a:ext cx="608074" cy="608074"/>
          </a:xfrm>
          <a:custGeom>
            <a:avLst/>
            <a:gdLst/>
            <a:ahLst/>
            <a:cxnLst/>
            <a:rect l="l" t="t" r="r" b="b"/>
            <a:pathLst>
              <a:path w="608074" h="608074">
                <a:moveTo>
                  <a:pt x="0" y="0"/>
                </a:moveTo>
                <a:lnTo>
                  <a:pt x="608073" y="0"/>
                </a:lnTo>
                <a:lnTo>
                  <a:pt x="608073" y="608073"/>
                </a:lnTo>
                <a:lnTo>
                  <a:pt x="0" y="6080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6" name="Freeform 6"/>
          <p:cNvSpPr/>
          <p:nvPr/>
        </p:nvSpPr>
        <p:spPr>
          <a:xfrm>
            <a:off x="675588" y="1614592"/>
            <a:ext cx="453639" cy="453639"/>
          </a:xfrm>
          <a:custGeom>
            <a:avLst/>
            <a:gdLst/>
            <a:ahLst/>
            <a:cxnLst/>
            <a:rect l="l" t="t" r="r" b="b"/>
            <a:pathLst>
              <a:path w="453639" h="453639">
                <a:moveTo>
                  <a:pt x="0" y="0"/>
                </a:moveTo>
                <a:lnTo>
                  <a:pt x="453640" y="0"/>
                </a:lnTo>
                <a:lnTo>
                  <a:pt x="453640" y="453639"/>
                </a:lnTo>
                <a:lnTo>
                  <a:pt x="0" y="45363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7" name="Freeform 7"/>
          <p:cNvSpPr/>
          <p:nvPr/>
        </p:nvSpPr>
        <p:spPr>
          <a:xfrm>
            <a:off x="1281955" y="2850874"/>
            <a:ext cx="5414133" cy="27071"/>
          </a:xfrm>
          <a:custGeom>
            <a:avLst/>
            <a:gdLst/>
            <a:ahLst/>
            <a:cxnLst/>
            <a:rect l="l" t="t" r="r" b="b"/>
            <a:pathLst>
              <a:path w="5414133" h="27071">
                <a:moveTo>
                  <a:pt x="0" y="0"/>
                </a:moveTo>
                <a:lnTo>
                  <a:pt x="5414133" y="0"/>
                </a:lnTo>
                <a:lnTo>
                  <a:pt x="5414133" y="27070"/>
                </a:lnTo>
                <a:lnTo>
                  <a:pt x="0" y="2707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8" name="Freeform 8"/>
          <p:cNvSpPr/>
          <p:nvPr/>
        </p:nvSpPr>
        <p:spPr>
          <a:xfrm>
            <a:off x="1281955" y="3268469"/>
            <a:ext cx="5414133" cy="27071"/>
          </a:xfrm>
          <a:custGeom>
            <a:avLst/>
            <a:gdLst/>
            <a:ahLst/>
            <a:cxnLst/>
            <a:rect l="l" t="t" r="r" b="b"/>
            <a:pathLst>
              <a:path w="5414133" h="27071">
                <a:moveTo>
                  <a:pt x="0" y="0"/>
                </a:moveTo>
                <a:lnTo>
                  <a:pt x="5414133" y="0"/>
                </a:lnTo>
                <a:lnTo>
                  <a:pt x="5414133" y="27071"/>
                </a:lnTo>
                <a:lnTo>
                  <a:pt x="0" y="2707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9" name="Freeform 9"/>
          <p:cNvSpPr/>
          <p:nvPr/>
        </p:nvSpPr>
        <p:spPr>
          <a:xfrm>
            <a:off x="1281955" y="3695590"/>
            <a:ext cx="5414133" cy="27071"/>
          </a:xfrm>
          <a:custGeom>
            <a:avLst/>
            <a:gdLst/>
            <a:ahLst/>
            <a:cxnLst/>
            <a:rect l="l" t="t" r="r" b="b"/>
            <a:pathLst>
              <a:path w="5414133" h="27071">
                <a:moveTo>
                  <a:pt x="0" y="0"/>
                </a:moveTo>
                <a:lnTo>
                  <a:pt x="5414133" y="0"/>
                </a:lnTo>
                <a:lnTo>
                  <a:pt x="5414133" y="27071"/>
                </a:lnTo>
                <a:lnTo>
                  <a:pt x="0" y="2707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10" name="Freeform 10"/>
          <p:cNvSpPr/>
          <p:nvPr/>
        </p:nvSpPr>
        <p:spPr>
          <a:xfrm>
            <a:off x="1281955" y="4122711"/>
            <a:ext cx="5414133" cy="27071"/>
          </a:xfrm>
          <a:custGeom>
            <a:avLst/>
            <a:gdLst/>
            <a:ahLst/>
            <a:cxnLst/>
            <a:rect l="l" t="t" r="r" b="b"/>
            <a:pathLst>
              <a:path w="5414133" h="27071">
                <a:moveTo>
                  <a:pt x="0" y="0"/>
                </a:moveTo>
                <a:lnTo>
                  <a:pt x="5414133" y="0"/>
                </a:lnTo>
                <a:lnTo>
                  <a:pt x="5414133" y="27070"/>
                </a:lnTo>
                <a:lnTo>
                  <a:pt x="0" y="2707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11" name="Freeform 11"/>
          <p:cNvSpPr/>
          <p:nvPr/>
        </p:nvSpPr>
        <p:spPr>
          <a:xfrm>
            <a:off x="1281955" y="4549831"/>
            <a:ext cx="5414133" cy="27071"/>
          </a:xfrm>
          <a:custGeom>
            <a:avLst/>
            <a:gdLst/>
            <a:ahLst/>
            <a:cxnLst/>
            <a:rect l="l" t="t" r="r" b="b"/>
            <a:pathLst>
              <a:path w="5414133" h="27071">
                <a:moveTo>
                  <a:pt x="0" y="0"/>
                </a:moveTo>
                <a:lnTo>
                  <a:pt x="5414133" y="0"/>
                </a:lnTo>
                <a:lnTo>
                  <a:pt x="5414133" y="27071"/>
                </a:lnTo>
                <a:lnTo>
                  <a:pt x="0" y="2707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12" name="Freeform 12"/>
          <p:cNvSpPr/>
          <p:nvPr/>
        </p:nvSpPr>
        <p:spPr>
          <a:xfrm>
            <a:off x="1281955" y="4976952"/>
            <a:ext cx="5414133" cy="27071"/>
          </a:xfrm>
          <a:custGeom>
            <a:avLst/>
            <a:gdLst/>
            <a:ahLst/>
            <a:cxnLst/>
            <a:rect l="l" t="t" r="r" b="b"/>
            <a:pathLst>
              <a:path w="5414133" h="27071">
                <a:moveTo>
                  <a:pt x="0" y="0"/>
                </a:moveTo>
                <a:lnTo>
                  <a:pt x="5414133" y="0"/>
                </a:lnTo>
                <a:lnTo>
                  <a:pt x="5414133" y="27071"/>
                </a:lnTo>
                <a:lnTo>
                  <a:pt x="0" y="2707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grpSp>
        <p:nvGrpSpPr>
          <p:cNvPr id="13" name="Group 13"/>
          <p:cNvGrpSpPr/>
          <p:nvPr/>
        </p:nvGrpSpPr>
        <p:grpSpPr>
          <a:xfrm>
            <a:off x="675588" y="6809094"/>
            <a:ext cx="6295946" cy="3007147"/>
            <a:chOff x="0" y="0"/>
            <a:chExt cx="1491257" cy="712272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491257" cy="712272"/>
            </a:xfrm>
            <a:custGeom>
              <a:avLst/>
              <a:gdLst/>
              <a:ahLst/>
              <a:cxnLst/>
              <a:rect l="l" t="t" r="r" b="b"/>
              <a:pathLst>
                <a:path w="1491257" h="712272">
                  <a:moveTo>
                    <a:pt x="40579" y="0"/>
                  </a:moveTo>
                  <a:lnTo>
                    <a:pt x="1450678" y="0"/>
                  </a:lnTo>
                  <a:cubicBezTo>
                    <a:pt x="1461440" y="0"/>
                    <a:pt x="1471761" y="4275"/>
                    <a:pt x="1479371" y="11885"/>
                  </a:cubicBezTo>
                  <a:cubicBezTo>
                    <a:pt x="1486982" y="19495"/>
                    <a:pt x="1491257" y="29817"/>
                    <a:pt x="1491257" y="40579"/>
                  </a:cubicBezTo>
                  <a:lnTo>
                    <a:pt x="1491257" y="671693"/>
                  </a:lnTo>
                  <a:cubicBezTo>
                    <a:pt x="1491257" y="694104"/>
                    <a:pt x="1473089" y="712272"/>
                    <a:pt x="1450678" y="712272"/>
                  </a:cubicBezTo>
                  <a:lnTo>
                    <a:pt x="40579" y="712272"/>
                  </a:lnTo>
                  <a:cubicBezTo>
                    <a:pt x="18168" y="712272"/>
                    <a:pt x="0" y="694104"/>
                    <a:pt x="0" y="671693"/>
                  </a:cubicBezTo>
                  <a:lnTo>
                    <a:pt x="0" y="40579"/>
                  </a:lnTo>
                  <a:cubicBezTo>
                    <a:pt x="0" y="18168"/>
                    <a:pt x="18168" y="0"/>
                    <a:pt x="40579" y="0"/>
                  </a:cubicBezTo>
                  <a:close/>
                </a:path>
              </a:pathLst>
            </a:custGeom>
            <a:solidFill>
              <a:srgbClr val="FFFFFF"/>
            </a:solidFill>
            <a:ln w="1905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28575"/>
              <a:ext cx="1491257" cy="740847"/>
            </a:xfrm>
            <a:prstGeom prst="rect">
              <a:avLst/>
            </a:prstGeom>
          </p:spPr>
          <p:txBody>
            <a:bodyPr lIns="49412" tIns="49412" rIns="49412" bIns="49412" rtlCol="0" anchor="ctr"/>
            <a:lstStyle/>
            <a:p>
              <a:pPr algn="ctr">
                <a:lnSpc>
                  <a:spcPts val="1634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>
            <a:off x="1281955" y="7321114"/>
            <a:ext cx="5414133" cy="27071"/>
          </a:xfrm>
          <a:custGeom>
            <a:avLst/>
            <a:gdLst/>
            <a:ahLst/>
            <a:cxnLst/>
            <a:rect l="l" t="t" r="r" b="b"/>
            <a:pathLst>
              <a:path w="5414133" h="27071">
                <a:moveTo>
                  <a:pt x="0" y="0"/>
                </a:moveTo>
                <a:lnTo>
                  <a:pt x="5414133" y="0"/>
                </a:lnTo>
                <a:lnTo>
                  <a:pt x="5414133" y="27071"/>
                </a:lnTo>
                <a:lnTo>
                  <a:pt x="0" y="2707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17" name="Freeform 17"/>
          <p:cNvSpPr/>
          <p:nvPr/>
        </p:nvSpPr>
        <p:spPr>
          <a:xfrm>
            <a:off x="1281955" y="7738710"/>
            <a:ext cx="5414133" cy="27071"/>
          </a:xfrm>
          <a:custGeom>
            <a:avLst/>
            <a:gdLst/>
            <a:ahLst/>
            <a:cxnLst/>
            <a:rect l="l" t="t" r="r" b="b"/>
            <a:pathLst>
              <a:path w="5414133" h="27071">
                <a:moveTo>
                  <a:pt x="0" y="0"/>
                </a:moveTo>
                <a:lnTo>
                  <a:pt x="5414133" y="0"/>
                </a:lnTo>
                <a:lnTo>
                  <a:pt x="5414133" y="27071"/>
                </a:lnTo>
                <a:lnTo>
                  <a:pt x="0" y="2707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18" name="Freeform 18"/>
          <p:cNvSpPr/>
          <p:nvPr/>
        </p:nvSpPr>
        <p:spPr>
          <a:xfrm>
            <a:off x="1281955" y="8165831"/>
            <a:ext cx="5414133" cy="27071"/>
          </a:xfrm>
          <a:custGeom>
            <a:avLst/>
            <a:gdLst/>
            <a:ahLst/>
            <a:cxnLst/>
            <a:rect l="l" t="t" r="r" b="b"/>
            <a:pathLst>
              <a:path w="5414133" h="27071">
                <a:moveTo>
                  <a:pt x="0" y="0"/>
                </a:moveTo>
                <a:lnTo>
                  <a:pt x="5414133" y="0"/>
                </a:lnTo>
                <a:lnTo>
                  <a:pt x="5414133" y="27070"/>
                </a:lnTo>
                <a:lnTo>
                  <a:pt x="0" y="2707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19" name="Freeform 19"/>
          <p:cNvSpPr/>
          <p:nvPr/>
        </p:nvSpPr>
        <p:spPr>
          <a:xfrm>
            <a:off x="1281955" y="8592951"/>
            <a:ext cx="5414133" cy="27071"/>
          </a:xfrm>
          <a:custGeom>
            <a:avLst/>
            <a:gdLst/>
            <a:ahLst/>
            <a:cxnLst/>
            <a:rect l="l" t="t" r="r" b="b"/>
            <a:pathLst>
              <a:path w="5414133" h="27071">
                <a:moveTo>
                  <a:pt x="0" y="0"/>
                </a:moveTo>
                <a:lnTo>
                  <a:pt x="5414133" y="0"/>
                </a:lnTo>
                <a:lnTo>
                  <a:pt x="5414133" y="27071"/>
                </a:lnTo>
                <a:lnTo>
                  <a:pt x="0" y="2707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20" name="Freeform 20"/>
          <p:cNvSpPr/>
          <p:nvPr/>
        </p:nvSpPr>
        <p:spPr>
          <a:xfrm>
            <a:off x="1281955" y="9020072"/>
            <a:ext cx="5414133" cy="27071"/>
          </a:xfrm>
          <a:custGeom>
            <a:avLst/>
            <a:gdLst/>
            <a:ahLst/>
            <a:cxnLst/>
            <a:rect l="l" t="t" r="r" b="b"/>
            <a:pathLst>
              <a:path w="5414133" h="27071">
                <a:moveTo>
                  <a:pt x="0" y="0"/>
                </a:moveTo>
                <a:lnTo>
                  <a:pt x="5414133" y="0"/>
                </a:lnTo>
                <a:lnTo>
                  <a:pt x="5414133" y="27071"/>
                </a:lnTo>
                <a:lnTo>
                  <a:pt x="0" y="2707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21" name="Freeform 21"/>
          <p:cNvSpPr/>
          <p:nvPr/>
        </p:nvSpPr>
        <p:spPr>
          <a:xfrm>
            <a:off x="1281955" y="9447193"/>
            <a:ext cx="5414133" cy="27071"/>
          </a:xfrm>
          <a:custGeom>
            <a:avLst/>
            <a:gdLst/>
            <a:ahLst/>
            <a:cxnLst/>
            <a:rect l="l" t="t" r="r" b="b"/>
            <a:pathLst>
              <a:path w="5414133" h="27071">
                <a:moveTo>
                  <a:pt x="0" y="0"/>
                </a:moveTo>
                <a:lnTo>
                  <a:pt x="5414133" y="0"/>
                </a:lnTo>
                <a:lnTo>
                  <a:pt x="5414133" y="27070"/>
                </a:lnTo>
                <a:lnTo>
                  <a:pt x="0" y="2707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22" name="Freeform 22"/>
          <p:cNvSpPr/>
          <p:nvPr/>
        </p:nvSpPr>
        <p:spPr>
          <a:xfrm>
            <a:off x="666626" y="6117525"/>
            <a:ext cx="462602" cy="462602"/>
          </a:xfrm>
          <a:custGeom>
            <a:avLst/>
            <a:gdLst/>
            <a:ahLst/>
            <a:cxnLst/>
            <a:rect l="l" t="t" r="r" b="b"/>
            <a:pathLst>
              <a:path w="462602" h="462602">
                <a:moveTo>
                  <a:pt x="0" y="0"/>
                </a:moveTo>
                <a:lnTo>
                  <a:pt x="462602" y="0"/>
                </a:lnTo>
                <a:lnTo>
                  <a:pt x="462602" y="462602"/>
                </a:lnTo>
                <a:lnTo>
                  <a:pt x="0" y="46260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23" name="Freeform 23"/>
          <p:cNvSpPr/>
          <p:nvPr/>
        </p:nvSpPr>
        <p:spPr>
          <a:xfrm>
            <a:off x="5919975" y="0"/>
            <a:ext cx="1552225" cy="1871374"/>
          </a:xfrm>
          <a:custGeom>
            <a:avLst/>
            <a:gdLst/>
            <a:ahLst/>
            <a:cxnLst/>
            <a:rect l="l" t="t" r="r" b="b"/>
            <a:pathLst>
              <a:path w="1552225" h="1871374">
                <a:moveTo>
                  <a:pt x="0" y="0"/>
                </a:moveTo>
                <a:lnTo>
                  <a:pt x="1552226" y="0"/>
                </a:lnTo>
                <a:lnTo>
                  <a:pt x="1552226" y="1871374"/>
                </a:lnTo>
                <a:lnTo>
                  <a:pt x="0" y="187137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de-DE"/>
          </a:p>
        </p:txBody>
      </p:sp>
      <p:sp>
        <p:nvSpPr>
          <p:cNvPr id="24" name="TextBox 24"/>
          <p:cNvSpPr txBox="1"/>
          <p:nvPr/>
        </p:nvSpPr>
        <p:spPr>
          <a:xfrm>
            <a:off x="756000" y="698850"/>
            <a:ext cx="5321565" cy="5133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55"/>
              </a:lnSpc>
              <a:spcBef>
                <a:spcPct val="0"/>
              </a:spcBef>
            </a:pPr>
            <a:r>
              <a:rPr lang="en-US" sz="3039" b="1" dirty="0">
                <a:solidFill>
                  <a:srgbClr val="000000"/>
                </a:solidFill>
                <a:latin typeface="Chalkboard" panose="03050602040202020205" pitchFamily="66" charset="77"/>
                <a:ea typeface="Canva Sans Bold"/>
                <a:cs typeface="Canva Sans Bold"/>
                <a:sym typeface="Canva Sans Bold"/>
              </a:rPr>
              <a:t>Der </a:t>
            </a:r>
            <a:r>
              <a:rPr lang="en-US" sz="3039" b="1" dirty="0" err="1">
                <a:solidFill>
                  <a:srgbClr val="000000"/>
                </a:solidFill>
                <a:latin typeface="Chalkboard" panose="03050602040202020205" pitchFamily="66" charset="77"/>
                <a:ea typeface="Canva Sans Bold"/>
                <a:cs typeface="Canva Sans Bold"/>
                <a:sym typeface="Canva Sans Bold"/>
              </a:rPr>
              <a:t>Müll</a:t>
            </a:r>
            <a:r>
              <a:rPr lang="en-US" sz="3039" b="1" dirty="0">
                <a:solidFill>
                  <a:srgbClr val="000000"/>
                </a:solidFill>
                <a:latin typeface="Chalkboard" panose="03050602040202020205" pitchFamily="66" charset="77"/>
                <a:ea typeface="Canva Sans Bold"/>
                <a:cs typeface="Canva Sans Bold"/>
                <a:sym typeface="Canva Sans Bold"/>
              </a:rPr>
              <a:t> in </a:t>
            </a:r>
            <a:r>
              <a:rPr lang="en-US" sz="3039" b="1" dirty="0" err="1">
                <a:solidFill>
                  <a:srgbClr val="000000"/>
                </a:solidFill>
                <a:latin typeface="Chalkboard" panose="03050602040202020205" pitchFamily="66" charset="77"/>
                <a:ea typeface="Canva Sans Bold"/>
                <a:cs typeface="Canva Sans Bold"/>
                <a:sym typeface="Canva Sans Bold"/>
              </a:rPr>
              <a:t>unserer</a:t>
            </a:r>
            <a:r>
              <a:rPr lang="en-US" sz="3039" b="1" dirty="0">
                <a:solidFill>
                  <a:srgbClr val="000000"/>
                </a:solidFill>
                <a:latin typeface="Chalkboard" panose="03050602040202020205" pitchFamily="66" charset="77"/>
                <a:ea typeface="Canva Sans Bold"/>
                <a:cs typeface="Canva Sans Bold"/>
                <a:sym typeface="Canva Sans Bold"/>
              </a:rPr>
              <a:t> Schule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1281955" y="1590134"/>
            <a:ext cx="5730795" cy="4980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98"/>
              </a:lnSpc>
            </a:pP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Welche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 </a:t>
            </a: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Fragen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 </a:t>
            </a: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zum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 Thema </a:t>
            </a: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Müll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 </a:t>
            </a: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interessieren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 </a:t>
            </a: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euch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? </a:t>
            </a:r>
          </a:p>
          <a:p>
            <a:pPr algn="l">
              <a:lnSpc>
                <a:spcPts val="1998"/>
              </a:lnSpc>
              <a:spcBef>
                <a:spcPct val="0"/>
              </a:spcBef>
            </a:pP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Schreibt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 </a:t>
            </a: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euch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 </a:t>
            </a: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mindestens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 </a:t>
            </a: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drei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 </a:t>
            </a: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Fragen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 auf.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902408" y="2613784"/>
            <a:ext cx="302331" cy="297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sz="17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1.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902408" y="3453889"/>
            <a:ext cx="302331" cy="297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sz="17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2.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902408" y="4293995"/>
            <a:ext cx="302331" cy="297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sz="17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3.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1281955" y="6098475"/>
            <a:ext cx="5730795" cy="4980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98"/>
              </a:lnSpc>
              <a:spcBef>
                <a:spcPct val="0"/>
              </a:spcBef>
            </a:pP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Könnt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 </a:t>
            </a: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ihr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 nun </a:t>
            </a: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eure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 </a:t>
            </a: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Fragen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 </a:t>
            </a: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zum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 Thema </a:t>
            </a: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Müll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 </a:t>
            </a: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beantworten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? </a:t>
            </a: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Schreibt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 </a:t>
            </a: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eure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 </a:t>
            </a:r>
            <a:r>
              <a:rPr lang="en-US" sz="1427" dirty="0" err="1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Antwort</a:t>
            </a:r>
            <a:r>
              <a:rPr lang="en-US" sz="1427" dirty="0">
                <a:solidFill>
                  <a:srgbClr val="000000"/>
                </a:solidFill>
                <a:latin typeface="Chalkboard" panose="03050602040202020205" pitchFamily="66" charset="77"/>
                <a:ea typeface="Canva Sans"/>
                <a:cs typeface="Canva Sans"/>
                <a:sym typeface="Canva Sans"/>
              </a:rPr>
              <a:t> auf. 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902408" y="7084025"/>
            <a:ext cx="302331" cy="297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sz="17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1.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902408" y="7924130"/>
            <a:ext cx="302331" cy="297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sz="17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2.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902408" y="8764235"/>
            <a:ext cx="302331" cy="297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sz="17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3.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6393757" y="2971289"/>
            <a:ext cx="302331" cy="297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sz="17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?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6393757" y="3813852"/>
            <a:ext cx="302331" cy="297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sz="17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?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6393757" y="4672152"/>
            <a:ext cx="302331" cy="2971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19"/>
              </a:lnSpc>
              <a:spcBef>
                <a:spcPct val="0"/>
              </a:spcBef>
            </a:pPr>
            <a:r>
              <a:rPr lang="en-US" sz="1799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Macintosh PowerPoint</Application>
  <PresentationFormat>Benutzerdefiniert</PresentationFormat>
  <Paragraphs>13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Chalkboard</vt:lpstr>
      <vt:lpstr>Calibri</vt:lpstr>
      <vt:lpstr>Canva Sans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can help the earth!</dc:title>
  <cp:lastModifiedBy>Jule Roßkopf</cp:lastModifiedBy>
  <cp:revision>2</cp:revision>
  <dcterms:created xsi:type="dcterms:W3CDTF">2006-08-16T00:00:00Z</dcterms:created>
  <dcterms:modified xsi:type="dcterms:W3CDTF">2025-02-07T08:47:17Z</dcterms:modified>
  <dc:identifier>DAGdAATF9Ds</dc:identifier>
</cp:coreProperties>
</file>