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6" r:id="rId2"/>
    <p:sldId id="297" r:id="rId3"/>
    <p:sldId id="256" r:id="rId4"/>
    <p:sldId id="257" r:id="rId5"/>
    <p:sldId id="264" r:id="rId6"/>
    <p:sldId id="261" r:id="rId7"/>
    <p:sldId id="260" r:id="rId8"/>
    <p:sldId id="262" r:id="rId9"/>
    <p:sldId id="259" r:id="rId10"/>
    <p:sldId id="265" r:id="rId11"/>
    <p:sldId id="269" r:id="rId12"/>
    <p:sldId id="276" r:id="rId13"/>
    <p:sldId id="281" r:id="rId14"/>
    <p:sldId id="283" r:id="rId15"/>
    <p:sldId id="284" r:id="rId16"/>
    <p:sldId id="287" r:id="rId17"/>
    <p:sldId id="289" r:id="rId18"/>
    <p:sldId id="291" r:id="rId1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D7880C54-9876-415C-BF0F-0495A365DFD4}">
          <p14:sldIdLst>
            <p14:sldId id="296"/>
            <p14:sldId id="297"/>
            <p14:sldId id="256"/>
            <p14:sldId id="257"/>
            <p14:sldId id="264"/>
            <p14:sldId id="261"/>
            <p14:sldId id="260"/>
            <p14:sldId id="262"/>
            <p14:sldId id="259"/>
            <p14:sldId id="265"/>
            <p14:sldId id="269"/>
            <p14:sldId id="276"/>
            <p14:sldId id="281"/>
            <p14:sldId id="283"/>
            <p14:sldId id="284"/>
            <p14:sldId id="287"/>
            <p14:sldId id="289"/>
            <p14:sldId id="291"/>
          </p14:sldIdLst>
        </p14:section>
        <p14:section name="Abschnitt ohne Titel" id="{A6061614-34DA-407F-951D-436DB6E6335B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FF3B3B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97CD81-652E-4ED0-8B1F-DD0C2A2C1D8E}" v="1" dt="2024-12-16T19:36:13.2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54" d="100"/>
          <a:sy n="54" d="100"/>
        </p:scale>
        <p:origin x="1148" y="4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DFD3A-8542-41DA-B809-5CFFAF619B2B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A58C9-7654-44B5-B870-2A201B2E237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07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A58C9-7654-44B5-B870-2A201B2E237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233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A58C9-7654-44B5-B870-2A201B2E237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678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A58C9-7654-44B5-B870-2A201B2E237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445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35503B-DE2B-6872-7360-68BEA2A2F9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46D003B-4900-D8A5-8DAE-A4F759E31A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74A792-85CA-C6EF-3F61-1DB375392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E6081E4-EA19-905A-815D-E141941D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C25390-7274-AE78-F449-F020E4CC3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33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FF4586-1131-5031-4F54-F2EA65690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D43AB41-2E17-AB71-D59E-7FB957637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AA05F-B45A-1735-110B-4ECD3049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8592D8-92C2-CBFB-C96A-2C191B18F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83A9936-25B4-10E6-1C91-59273018A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8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7D71BCF-E16D-448D-C94C-F87A49D338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E16FC19-0958-7F36-F9E7-61B58B92F1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B1F51D5-E2C3-8337-1A59-5CD9EAA67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398B02-8DE0-0B5E-5A58-9D2C42EC9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B466115-DD28-4CC3-5DC6-81A343E38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974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D50339-51F0-43ED-A0B0-4F035269A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263579-2177-85FC-BD4D-DFF3A2BB84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51DB1B-D781-0AB3-F9F8-D87141ACF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A228015-7378-8B86-8678-1A66E844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D0FE3-10CD-2EEA-2E7A-F0321722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128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0CA49-2E6A-D4F0-AD0D-DCF674BEE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9FA064-6CC3-FB49-D0A5-15C52965B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F6D9E1-4C59-FA58-E0DE-2BDF0880A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0A53101-C0D5-DC00-9ECB-F5B75A58C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337BC74-8406-779F-64F9-02EF31E36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815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895DC7-54DF-1958-72BC-F439FD596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2060C3-53B5-8203-8F12-85D510E3B9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F4EFC6C-74B0-2D65-225C-854D2501E9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B4AC97-5BC6-C2D9-8A8A-3685EDEF0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FF5F46-A2E4-9C40-8AEB-FDD779355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4089083-A9A7-0BEF-77B8-62C8A90AF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90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CF6D07-DD69-7EFB-1026-81FEB4E8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E65F3D7-923C-077B-9F34-4E4EB16C3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A4F445-C580-2165-8206-9689291EE5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1B9A37-7211-D0C6-3F24-34FC2A68BF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6E74CD1-0B71-D6BF-8018-09907CE879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7BC396A-52AB-0401-1722-3FBF4287F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B110F45-18EF-F56D-3924-52744468C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F897220-349E-080D-BA2E-A18A45CF3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380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5D2580-7340-54EA-FD67-71E3C9763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F29C388-03DA-CA7E-CBCA-10D03304C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EFDDF76-C366-1472-B420-F7FB06F97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3DEA954-F75A-C3DB-CF26-A58316378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260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4CA8A36-CF67-A351-2CD4-859D3B9A0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E22252C-B96D-09F6-F40D-7901E5176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C5342F7-6FB0-93BA-71AC-048572379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68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FB53B4-8F2A-14D7-B162-922201808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4B6A6AE-C15D-FA12-1925-54FE3BEC3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63C70A-233E-3A3F-0B16-36435AF625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6463A9-9F08-AE3E-E1BD-3686B0E43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EF017D3-27C0-1F8C-C421-17AA224C9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FE20BBF-7A4A-7B0B-0D81-246C11FD7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30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B6DD2-D178-0CA9-4921-B1BCC5244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0FE70C7-39C7-25CD-5C45-2D4E38090E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2586C95-BF72-471F-D105-13654BC3AB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33A488A-EE1B-7FCB-F70A-8BD95E95B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6966389-2167-CBB2-3C9D-F295C2477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56D422-F5B5-7E0B-5DF5-C1087F3D3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86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B841D84-A2FD-4A38-A941-CBC572BB0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1D7AC73-E708-FBA7-6871-DDDC8586F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5C9F7C-11A9-CD76-AE2F-3590247FD5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0944C6-5A91-438D-A073-F19A11BE75D6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54156E-D9A4-AC48-6C45-34B3910F23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DD47EF-4ED5-B393-2F59-D739EEAD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BDE116-1272-45E8-A914-E838F4D532F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0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A9ECE813-A1AE-4109-977E-B43D16D33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99" y="1065295"/>
            <a:ext cx="2567940" cy="5135880"/>
          </a:xfrm>
          <a:prstGeom prst="rect">
            <a:avLst/>
          </a:prstGeom>
        </p:spPr>
      </p:pic>
      <p:pic>
        <p:nvPicPr>
          <p:cNvPr id="5" name="Grafik 4" descr="Ein Bild, das Kleidung, Person, Menschliches Gesicht, Hose enthält.&#10;&#10;Automatisch generierte Beschreibung">
            <a:extLst>
              <a:ext uri="{FF2B5EF4-FFF2-40B4-BE49-F238E27FC236}">
                <a16:creationId xmlns:a16="http://schemas.microsoft.com/office/drawing/2014/main" id="{B3430DD9-7F14-46A9-80A3-322FDB410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468" y="478743"/>
            <a:ext cx="2950257" cy="590051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2B13DBF-AE6A-4AF4-A910-6BC71A81E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007" y="3080552"/>
            <a:ext cx="3080510" cy="329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86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außen, Gebäude, Hochhaus, Baum enthält.&#10;&#10;Automatisch generierte Beschreibung">
            <a:extLst>
              <a:ext uri="{FF2B5EF4-FFF2-40B4-BE49-F238E27FC236}">
                <a16:creationId xmlns:a16="http://schemas.microsoft.com/office/drawing/2014/main" id="{C75E593F-4C62-5BAA-7E02-EB1AA1E78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29" y="0"/>
            <a:ext cx="9696141" cy="6858000"/>
          </a:xfrm>
          <a:prstGeom prst="rect">
            <a:avLst/>
          </a:prstGeom>
        </p:spPr>
      </p:pic>
      <p:pic>
        <p:nvPicPr>
          <p:cNvPr id="6" name="Grafik 5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6B3331A0-A616-684C-5F7A-C93A80A68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52" y="3830736"/>
            <a:ext cx="1485900" cy="2971800"/>
          </a:xfrm>
          <a:prstGeom prst="rect">
            <a:avLst/>
          </a:prstGeom>
        </p:spPr>
      </p:pic>
      <p:pic>
        <p:nvPicPr>
          <p:cNvPr id="7" name="Grafik 6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B9235F24-7EFE-D16F-DEC7-B232583C8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3345">
            <a:off x="6915748" y="59002"/>
            <a:ext cx="3788172" cy="5037799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3014CA0-98E0-C94A-5CAB-3C4ECD9AAC85}"/>
              </a:ext>
            </a:extLst>
          </p:cNvPr>
          <p:cNvGrpSpPr>
            <a:grpSpLocks noChangeAspect="1"/>
          </p:cNvGrpSpPr>
          <p:nvPr/>
        </p:nvGrpSpPr>
        <p:grpSpPr>
          <a:xfrm rot="21204412">
            <a:off x="6717652" y="5092956"/>
            <a:ext cx="364499" cy="716089"/>
            <a:chOff x="873759" y="370840"/>
            <a:chExt cx="2989173" cy="5872480"/>
          </a:xfrm>
        </p:grpSpPr>
        <p:pic>
          <p:nvPicPr>
            <p:cNvPr id="10" name="Grafik 9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580C36E6-B687-6B80-6295-E6A69D29C7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7BBC89C7-25EF-E0FE-B9EE-2B5364A7B0C8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04797204-319C-5685-1E2D-C911704B15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13" name="Grafik 12">
                <a:extLst>
                  <a:ext uri="{FF2B5EF4-FFF2-40B4-BE49-F238E27FC236}">
                    <a16:creationId xmlns:a16="http://schemas.microsoft.com/office/drawing/2014/main" id="{88710D72-0617-CD17-9964-EF74633E8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3020C0C0-8B03-DEA9-0DF8-147E41F16E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97675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außen, Gebäude, Hochhaus, Baum enthält.&#10;&#10;Automatisch generierte Beschreibung">
            <a:extLst>
              <a:ext uri="{FF2B5EF4-FFF2-40B4-BE49-F238E27FC236}">
                <a16:creationId xmlns:a16="http://schemas.microsoft.com/office/drawing/2014/main" id="{C75E593F-4C62-5BAA-7E02-EB1AA1E78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29" y="0"/>
            <a:ext cx="9696141" cy="6858000"/>
          </a:xfrm>
          <a:prstGeom prst="rect">
            <a:avLst/>
          </a:prstGeom>
        </p:spPr>
      </p:pic>
      <p:pic>
        <p:nvPicPr>
          <p:cNvPr id="6" name="Grafik 5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6B3331A0-A616-684C-5F7A-C93A80A68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872" y="3733995"/>
            <a:ext cx="1485900" cy="2971800"/>
          </a:xfrm>
          <a:prstGeom prst="rect">
            <a:avLst/>
          </a:prstGeom>
        </p:spPr>
      </p:pic>
      <p:pic>
        <p:nvPicPr>
          <p:cNvPr id="7" name="Grafik 6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B9235F24-7EFE-D16F-DEC7-B232583C89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84317">
            <a:off x="6115525" y="-286179"/>
            <a:ext cx="4318093" cy="6109059"/>
          </a:xfrm>
          <a:prstGeom prst="rect">
            <a:avLst/>
          </a:prstGeom>
        </p:spPr>
      </p:pic>
      <p:pic>
        <p:nvPicPr>
          <p:cNvPr id="15" name="Grafik 14" descr="Ein Bild, das Kleidung, Entwurf, Darstellung, Lächeln enthält.&#10;&#10;Automatisch generierte Beschreibung">
            <a:extLst>
              <a:ext uri="{FF2B5EF4-FFF2-40B4-BE49-F238E27FC236}">
                <a16:creationId xmlns:a16="http://schemas.microsoft.com/office/drawing/2014/main" id="{59EBB9D3-9922-685F-FDDC-A23CE989F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910" y="3408710"/>
            <a:ext cx="1683718" cy="3367435"/>
          </a:xfrm>
          <a:prstGeom prst="rect">
            <a:avLst/>
          </a:prstGeom>
        </p:spPr>
      </p:pic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510C4100-705F-149E-3D42-641B07102400}"/>
              </a:ext>
            </a:extLst>
          </p:cNvPr>
          <p:cNvGrpSpPr>
            <a:grpSpLocks noChangeAspect="1"/>
          </p:cNvGrpSpPr>
          <p:nvPr/>
        </p:nvGrpSpPr>
        <p:grpSpPr>
          <a:xfrm rot="21204412">
            <a:off x="4345976" y="4965489"/>
            <a:ext cx="364499" cy="716089"/>
            <a:chOff x="873759" y="370840"/>
            <a:chExt cx="2989173" cy="5872480"/>
          </a:xfrm>
        </p:grpSpPr>
        <p:pic>
          <p:nvPicPr>
            <p:cNvPr id="17" name="Grafik 16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5A407A6F-209A-1A11-A124-12DD4E3B17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E3FE981F-2844-8EA5-FC18-24E2E54B164A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19" name="Grafik 18">
                <a:extLst>
                  <a:ext uri="{FF2B5EF4-FFF2-40B4-BE49-F238E27FC236}">
                    <a16:creationId xmlns:a16="http://schemas.microsoft.com/office/drawing/2014/main" id="{2D074FD1-C85E-88F0-CC32-D568265CF9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20" name="Grafik 19">
                <a:extLst>
                  <a:ext uri="{FF2B5EF4-FFF2-40B4-BE49-F238E27FC236}">
                    <a16:creationId xmlns:a16="http://schemas.microsoft.com/office/drawing/2014/main" id="{5D7B6AAB-ABDB-F151-157F-65A09DE1B9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21" name="Grafik 20">
                <a:extLst>
                  <a:ext uri="{FF2B5EF4-FFF2-40B4-BE49-F238E27FC236}">
                    <a16:creationId xmlns:a16="http://schemas.microsoft.com/office/drawing/2014/main" id="{D4FD2F08-4D75-E1EF-00D7-EC7CAC08BA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08798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>
            <a:extLst>
              <a:ext uri="{FF2B5EF4-FFF2-40B4-BE49-F238E27FC236}">
                <a16:creationId xmlns:a16="http://schemas.microsoft.com/office/drawing/2014/main" id="{FBB6AF21-7E77-ED21-F229-E179DE9D9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0"/>
            <a:ext cx="10291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fik 3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F10A3F76-2256-FABE-5E44-87A301C95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183" y="3724022"/>
            <a:ext cx="1485900" cy="2971800"/>
          </a:xfrm>
          <a:prstGeom prst="rect">
            <a:avLst/>
          </a:prstGeom>
        </p:spPr>
      </p:pic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8C3E765-1C69-2585-6A88-3D9660A17F16}"/>
              </a:ext>
            </a:extLst>
          </p:cNvPr>
          <p:cNvGrpSpPr>
            <a:grpSpLocks noChangeAspect="1"/>
          </p:cNvGrpSpPr>
          <p:nvPr/>
        </p:nvGrpSpPr>
        <p:grpSpPr>
          <a:xfrm rot="21204412">
            <a:off x="3397883" y="4951397"/>
            <a:ext cx="364499" cy="716089"/>
            <a:chOff x="873759" y="370840"/>
            <a:chExt cx="2989173" cy="5872480"/>
          </a:xfrm>
        </p:grpSpPr>
        <p:pic>
          <p:nvPicPr>
            <p:cNvPr id="6" name="Grafik 5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70CD254B-98DC-F2CE-1877-7FBFE9EBA1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3005DF17-D3B0-F47C-55DD-A9941FAB4456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91284192-6E37-EF35-4ED5-353818A224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A6654D18-5F73-9CCD-5E2E-680D84D0A8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518FB30F-9E28-C9F6-7C23-C4A7D6A81C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  <p:pic>
        <p:nvPicPr>
          <p:cNvPr id="18" name="Grafik 17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3EFE32BE-D6F7-2380-9A29-E3686C89CE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59592">
            <a:off x="5557487" y="-803469"/>
            <a:ext cx="3046345" cy="782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52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Design enthält.&#10;&#10;Automatisch generierte Beschreibung">
            <a:extLst>
              <a:ext uri="{FF2B5EF4-FFF2-40B4-BE49-F238E27FC236}">
                <a16:creationId xmlns:a16="http://schemas.microsoft.com/office/drawing/2014/main" id="{1C2555D7-E6CD-82B9-633B-C1B9DE800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0"/>
            <a:ext cx="12192000" cy="6350000"/>
          </a:xfrm>
          <a:prstGeom prst="rect">
            <a:avLst/>
          </a:prstGeom>
        </p:spPr>
      </p:pic>
      <p:pic>
        <p:nvPicPr>
          <p:cNvPr id="6" name="Grafik 5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F086FBEA-6739-F699-1D7B-E066890271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913" y="3257826"/>
            <a:ext cx="1673087" cy="3346174"/>
          </a:xfrm>
          <a:prstGeom prst="rect">
            <a:avLst/>
          </a:prstGeom>
        </p:spPr>
      </p:pic>
      <p:pic>
        <p:nvPicPr>
          <p:cNvPr id="7" name="Grafik 6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DCD48FE6-16D9-4124-9235-7632B618C4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69653" flipV="1">
            <a:off x="-520938" y="-2258097"/>
            <a:ext cx="5999797" cy="7332514"/>
          </a:xfrm>
          <a:prstGeom prst="rect">
            <a:avLst/>
          </a:prstGeom>
        </p:spPr>
      </p:pic>
      <p:pic>
        <p:nvPicPr>
          <p:cNvPr id="2" name="Picture 2" descr="Kraftwerk, Elektrizität, Die Industrie">
            <a:extLst>
              <a:ext uri="{FF2B5EF4-FFF2-40B4-BE49-F238E27FC236}">
                <a16:creationId xmlns:a16="http://schemas.microsoft.com/office/drawing/2014/main" id="{4D11E46F-2173-9F7D-CF31-CE2D525397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4" t="10889" b="62666"/>
          <a:stretch/>
        </p:blipFill>
        <p:spPr bwMode="auto">
          <a:xfrm rot="18797056">
            <a:off x="7221394" y="-1248288"/>
            <a:ext cx="2581941" cy="86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raftwerk, Elektrizität, Die Industrie">
            <a:extLst>
              <a:ext uri="{FF2B5EF4-FFF2-40B4-BE49-F238E27FC236}">
                <a16:creationId xmlns:a16="http://schemas.microsoft.com/office/drawing/2014/main" id="{4DA9A38A-1E2E-05CC-10AD-C60BF06CF9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4" t="10889" b="62666"/>
          <a:stretch/>
        </p:blipFill>
        <p:spPr bwMode="auto">
          <a:xfrm rot="18797056">
            <a:off x="7949003" y="-1248288"/>
            <a:ext cx="2581941" cy="86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470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außen, Himmel, Fahrzeug, Unglück enthält.&#10;&#10;Automatisch generierte Beschreibung">
            <a:extLst>
              <a:ext uri="{FF2B5EF4-FFF2-40B4-BE49-F238E27FC236}">
                <a16:creationId xmlns:a16="http://schemas.microsoft.com/office/drawing/2014/main" id="{0EFB4A64-4EBE-8A3B-2588-96B57B1D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6" name="Grafik 5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A94FBE7B-F70B-2321-D740-207F5CE87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188" y="2762526"/>
            <a:ext cx="1901687" cy="3803374"/>
          </a:xfrm>
          <a:prstGeom prst="rect">
            <a:avLst/>
          </a:prstGeom>
        </p:spPr>
      </p:pic>
      <p:pic>
        <p:nvPicPr>
          <p:cNvPr id="7" name="Grafik 6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A971F7C8-9817-8E72-F9B2-EFC6D50791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07879" flipV="1">
            <a:off x="5728165" y="-644504"/>
            <a:ext cx="5165512" cy="681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59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außen, Himmel, Fahrzeug, Unglück enthält.&#10;&#10;Automatisch generierte Beschreibung">
            <a:extLst>
              <a:ext uri="{FF2B5EF4-FFF2-40B4-BE49-F238E27FC236}">
                <a16:creationId xmlns:a16="http://schemas.microsoft.com/office/drawing/2014/main" id="{0EFB4A64-4EBE-8A3B-2588-96B57B1DA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7" name="Grafik 6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A971F7C8-9817-8E72-F9B2-EFC6D5079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84704" flipV="1">
            <a:off x="4361362" y="-281371"/>
            <a:ext cx="6543380" cy="5546986"/>
          </a:xfrm>
          <a:prstGeom prst="rect">
            <a:avLst/>
          </a:prstGeom>
        </p:spPr>
      </p:pic>
      <p:pic>
        <p:nvPicPr>
          <p:cNvPr id="3" name="Grafik 2" descr="Ein Bild, das Kleidung, Person, Menschliches Gesicht, Hose enthält.&#10;&#10;Automatisch generierte Beschreibung">
            <a:extLst>
              <a:ext uri="{FF2B5EF4-FFF2-40B4-BE49-F238E27FC236}">
                <a16:creationId xmlns:a16="http://schemas.microsoft.com/office/drawing/2014/main" id="{961575C0-40C4-E713-4669-E52546ED2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448" y="2368296"/>
            <a:ext cx="2244852" cy="448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91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hteck 42">
            <a:extLst>
              <a:ext uri="{FF2B5EF4-FFF2-40B4-BE49-F238E27FC236}">
                <a16:creationId xmlns:a16="http://schemas.microsoft.com/office/drawing/2014/main" id="{265AB347-A9B3-AEDC-C83D-5A88EF33104D}"/>
              </a:ext>
            </a:extLst>
          </p:cNvPr>
          <p:cNvSpPr/>
          <p:nvPr/>
        </p:nvSpPr>
        <p:spPr>
          <a:xfrm>
            <a:off x="-30480" y="-1005840"/>
            <a:ext cx="13487400" cy="103327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1145EEC1-3C0C-E7C7-130C-01E6572B28B6}"/>
              </a:ext>
            </a:extLst>
          </p:cNvPr>
          <p:cNvGrpSpPr/>
          <p:nvPr/>
        </p:nvGrpSpPr>
        <p:grpSpPr>
          <a:xfrm>
            <a:off x="2444217" y="2555217"/>
            <a:ext cx="8658035" cy="4364736"/>
            <a:chOff x="1638109" y="1121664"/>
            <a:chExt cx="10177336" cy="5026152"/>
          </a:xfrm>
        </p:grpSpPr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id="{0C6B66D3-452D-C306-3026-E7EF931D018E}"/>
                </a:ext>
              </a:extLst>
            </p:cNvPr>
            <p:cNvSpPr/>
            <p:nvPr/>
          </p:nvSpPr>
          <p:spPr>
            <a:xfrm>
              <a:off x="4942712" y="5087112"/>
              <a:ext cx="3570351" cy="1060704"/>
            </a:xfrm>
            <a:prstGeom prst="roundRect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1">
                  <a:solidFill>
                    <a:schemeClr val="tx1"/>
                  </a:solidFill>
                </a:rPr>
                <a:t>Politik</a:t>
              </a:r>
            </a:p>
            <a:p>
              <a:pPr algn="ctr"/>
              <a:r>
                <a:rPr lang="en-GB" sz="1600" noProof="1">
                  <a:solidFill>
                    <a:schemeClr val="tx1"/>
                  </a:solidFill>
                </a:rPr>
                <a:t>(demokratische Regierungsführung)</a:t>
              </a:r>
            </a:p>
          </p:txBody>
        </p:sp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2CA12D00-00C0-CA5F-58F2-C1B35C20D9E8}"/>
                </a:ext>
              </a:extLst>
            </p:cNvPr>
            <p:cNvSpPr/>
            <p:nvPr/>
          </p:nvSpPr>
          <p:spPr>
            <a:xfrm>
              <a:off x="4942712" y="1121664"/>
              <a:ext cx="3570351" cy="1060704"/>
            </a:xfrm>
            <a:prstGeom prst="roundRect">
              <a:avLst/>
            </a:prstGeom>
            <a:solidFill>
              <a:srgbClr val="FF3B3B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1">
                  <a:solidFill>
                    <a:schemeClr val="tx1"/>
                  </a:solidFill>
                </a:rPr>
                <a:t>Gesellschaft</a:t>
              </a:r>
            </a:p>
            <a:p>
              <a:pPr algn="ctr"/>
              <a:r>
                <a:rPr lang="en-GB" sz="1600" noProof="1">
                  <a:solidFill>
                    <a:schemeClr val="tx1"/>
                  </a:solidFill>
                </a:rPr>
                <a:t>(soziale Gerechtigkeit)</a:t>
              </a:r>
            </a:p>
          </p:txBody>
        </p:sp>
        <p:sp>
          <p:nvSpPr>
            <p:cNvPr id="8" name="Rechteck: abgerundete Ecken 7">
              <a:extLst>
                <a:ext uri="{FF2B5EF4-FFF2-40B4-BE49-F238E27FC236}">
                  <a16:creationId xmlns:a16="http://schemas.microsoft.com/office/drawing/2014/main" id="{9BABF311-E075-DA3D-EB15-BFEB8389AB75}"/>
                </a:ext>
              </a:extLst>
            </p:cNvPr>
            <p:cNvSpPr/>
            <p:nvPr/>
          </p:nvSpPr>
          <p:spPr>
            <a:xfrm>
              <a:off x="1638109" y="3163824"/>
              <a:ext cx="3570351" cy="1060704"/>
            </a:xfrm>
            <a:prstGeom prst="roundRect">
              <a:avLst/>
            </a:prstGeom>
            <a:solidFill>
              <a:schemeClr val="tx2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1">
                  <a:solidFill>
                    <a:schemeClr val="tx1"/>
                  </a:solidFill>
                </a:rPr>
                <a:t>Wirtschaft</a:t>
              </a:r>
            </a:p>
            <a:p>
              <a:pPr algn="ctr"/>
              <a:r>
                <a:rPr lang="en-GB" sz="1600" noProof="1">
                  <a:solidFill>
                    <a:schemeClr val="tx1"/>
                  </a:solidFill>
                </a:rPr>
                <a:t>(wirtschaftliche Leistungsfähigkeit)</a:t>
              </a:r>
            </a:p>
          </p:txBody>
        </p:sp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D6FB0D38-B0C2-AD67-28EA-8F3AB9191209}"/>
                </a:ext>
              </a:extLst>
            </p:cNvPr>
            <p:cNvSpPr/>
            <p:nvPr/>
          </p:nvSpPr>
          <p:spPr>
            <a:xfrm>
              <a:off x="8245094" y="3163824"/>
              <a:ext cx="3570351" cy="106070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noProof="1">
                  <a:solidFill>
                    <a:schemeClr val="tx1"/>
                  </a:solidFill>
                </a:rPr>
                <a:t>Umwelt </a:t>
              </a:r>
            </a:p>
            <a:p>
              <a:pPr algn="ctr"/>
              <a:r>
                <a:rPr lang="en-GB" sz="1600" noProof="1">
                  <a:solidFill>
                    <a:schemeClr val="tx1"/>
                  </a:solidFill>
                </a:rPr>
                <a:t>(ökologische Verträglichkeit)</a:t>
              </a: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9C09A156-08AF-29F9-4F2A-E154CA5DF8BD}"/>
                </a:ext>
              </a:extLst>
            </p:cNvPr>
            <p:cNvCxnSpPr>
              <a:cxnSpLocks/>
              <a:stCxn id="8" idx="3"/>
            </p:cNvCxnSpPr>
            <p:nvPr/>
          </p:nvCxnSpPr>
          <p:spPr>
            <a:xfrm>
              <a:off x="5208460" y="3694176"/>
              <a:ext cx="3036634" cy="0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8A5384DE-2CDF-4D7E-1945-00CCBAB341DD}"/>
                </a:ext>
              </a:extLst>
            </p:cNvPr>
            <p:cNvCxnSpPr>
              <a:cxnSpLocks/>
              <a:stCxn id="6" idx="0"/>
              <a:endCxn id="7" idx="2"/>
            </p:cNvCxnSpPr>
            <p:nvPr/>
          </p:nvCxnSpPr>
          <p:spPr>
            <a:xfrm flipV="1">
              <a:off x="6727888" y="2182368"/>
              <a:ext cx="0" cy="2904744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>
              <a:extLst>
                <a:ext uri="{FF2B5EF4-FFF2-40B4-BE49-F238E27FC236}">
                  <a16:creationId xmlns:a16="http://schemas.microsoft.com/office/drawing/2014/main" id="{0B90D74B-34AD-D7AA-7C32-5F320C73F327}"/>
                </a:ext>
              </a:extLst>
            </p:cNvPr>
            <p:cNvCxnSpPr>
              <a:cxnSpLocks/>
              <a:stCxn id="9" idx="0"/>
              <a:endCxn id="7" idx="3"/>
            </p:cNvCxnSpPr>
            <p:nvPr/>
          </p:nvCxnSpPr>
          <p:spPr>
            <a:xfrm flipH="1" flipV="1">
              <a:off x="8513063" y="1652016"/>
              <a:ext cx="1517207" cy="1511808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mit Pfeil 19">
              <a:extLst>
                <a:ext uri="{FF2B5EF4-FFF2-40B4-BE49-F238E27FC236}">
                  <a16:creationId xmlns:a16="http://schemas.microsoft.com/office/drawing/2014/main" id="{47694266-34E6-6295-92F6-7E46B78D0B13}"/>
                </a:ext>
              </a:extLst>
            </p:cNvPr>
            <p:cNvCxnSpPr>
              <a:cxnSpLocks/>
              <a:stCxn id="9" idx="2"/>
              <a:endCxn id="6" idx="3"/>
            </p:cNvCxnSpPr>
            <p:nvPr/>
          </p:nvCxnSpPr>
          <p:spPr>
            <a:xfrm flipH="1">
              <a:off x="8513063" y="4224528"/>
              <a:ext cx="1517207" cy="1392936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EBF8378A-3D6A-0B78-BC8A-EA60D3F2CE4E}"/>
                </a:ext>
              </a:extLst>
            </p:cNvPr>
            <p:cNvCxnSpPr>
              <a:cxnSpLocks/>
              <a:stCxn id="6" idx="1"/>
              <a:endCxn id="8" idx="2"/>
            </p:cNvCxnSpPr>
            <p:nvPr/>
          </p:nvCxnSpPr>
          <p:spPr>
            <a:xfrm flipH="1" flipV="1">
              <a:off x="3423285" y="4224528"/>
              <a:ext cx="1519427" cy="1392936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>
              <a:extLst>
                <a:ext uri="{FF2B5EF4-FFF2-40B4-BE49-F238E27FC236}">
                  <a16:creationId xmlns:a16="http://schemas.microsoft.com/office/drawing/2014/main" id="{50760BBE-5A62-3AE9-5F1E-25C0BD7D6C33}"/>
                </a:ext>
              </a:extLst>
            </p:cNvPr>
            <p:cNvCxnSpPr>
              <a:cxnSpLocks/>
              <a:stCxn id="7" idx="1"/>
              <a:endCxn id="8" idx="0"/>
            </p:cNvCxnSpPr>
            <p:nvPr/>
          </p:nvCxnSpPr>
          <p:spPr>
            <a:xfrm flipH="1">
              <a:off x="3423285" y="1652016"/>
              <a:ext cx="1519427" cy="1511808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410" name="Picture 2" descr="Erde, Globus, Symbol, Planet, Raum, Erde">
            <a:extLst>
              <a:ext uri="{FF2B5EF4-FFF2-40B4-BE49-F238E27FC236}">
                <a16:creationId xmlns:a16="http://schemas.microsoft.com/office/drawing/2014/main" id="{44DAA128-33A3-A51B-9DA8-E9706060B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695" y="580538"/>
            <a:ext cx="1007124" cy="100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7F9CD0EB-0423-363D-C10A-15D4CF5F9111}"/>
              </a:ext>
            </a:extLst>
          </p:cNvPr>
          <p:cNvSpPr txBox="1"/>
          <p:nvPr/>
        </p:nvSpPr>
        <p:spPr>
          <a:xfrm>
            <a:off x="5422669" y="1608240"/>
            <a:ext cx="262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noProof="1"/>
              <a:t>Globale Gerechtigkeit</a:t>
            </a: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B617F71F-221A-DAAA-8F25-1C6B8C663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138" y="7856963"/>
            <a:ext cx="1007124" cy="100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feld 40">
            <a:extLst>
              <a:ext uri="{FF2B5EF4-FFF2-40B4-BE49-F238E27FC236}">
                <a16:creationId xmlns:a16="http://schemas.microsoft.com/office/drawing/2014/main" id="{41505299-A4CF-6190-45DE-AAA3DC0FE38E}"/>
              </a:ext>
            </a:extLst>
          </p:cNvPr>
          <p:cNvSpPr txBox="1"/>
          <p:nvPr/>
        </p:nvSpPr>
        <p:spPr>
          <a:xfrm>
            <a:off x="4633305" y="7454520"/>
            <a:ext cx="4304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noProof="1"/>
              <a:t>Gerechtigkeit zwischen den Generationen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655D6B19-D185-02E2-8B2C-3866524FA2ED}"/>
              </a:ext>
            </a:extLst>
          </p:cNvPr>
          <p:cNvSpPr/>
          <p:nvPr/>
        </p:nvSpPr>
        <p:spPr>
          <a:xfrm>
            <a:off x="1248562" y="435554"/>
            <a:ext cx="11049343" cy="860406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948B294A-EE82-D868-129B-2A6012CABFBA}"/>
              </a:ext>
            </a:extLst>
          </p:cNvPr>
          <p:cNvSpPr txBox="1"/>
          <p:nvPr/>
        </p:nvSpPr>
        <p:spPr>
          <a:xfrm>
            <a:off x="3048000" y="-594360"/>
            <a:ext cx="733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Das </a:t>
            </a:r>
            <a:r>
              <a:rPr lang="en-GB" sz="4000" noProof="1"/>
              <a:t>Nachhaltigkeitsviereck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E776FC6-4ED3-D355-83E2-E7A6CCB5CF5C}"/>
              </a:ext>
            </a:extLst>
          </p:cNvPr>
          <p:cNvSpPr txBox="1"/>
          <p:nvPr/>
        </p:nvSpPr>
        <p:spPr>
          <a:xfrm>
            <a:off x="0" y="8936022"/>
            <a:ext cx="55492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noProof="1"/>
              <a:t>Quelle: Eigene Darstellung, nach Engagement Global (2021).</a:t>
            </a:r>
          </a:p>
        </p:txBody>
      </p:sp>
    </p:spTree>
    <p:extLst>
      <p:ext uri="{BB962C8B-B14F-4D97-AF65-F5344CB8AC3E}">
        <p14:creationId xmlns:p14="http://schemas.microsoft.com/office/powerpoint/2010/main" val="914997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Himmel, Strand, Gelände enthält.&#10;&#10;Automatisch generierte Beschreibung">
            <a:extLst>
              <a:ext uri="{FF2B5EF4-FFF2-40B4-BE49-F238E27FC236}">
                <a16:creationId xmlns:a16="http://schemas.microsoft.com/office/drawing/2014/main" id="{40F6B17D-C01B-3FFD-FE4E-C5C8D33D4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80" y="0"/>
            <a:ext cx="10287000" cy="6858000"/>
          </a:xfrm>
          <a:prstGeom prst="rect">
            <a:avLst/>
          </a:prstGeom>
        </p:spPr>
      </p:pic>
      <p:pic>
        <p:nvPicPr>
          <p:cNvPr id="6" name="Grafik 5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E65A7001-8E00-27C0-950C-5A87937C4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96" y="1350239"/>
            <a:ext cx="2195113" cy="4390226"/>
          </a:xfrm>
          <a:prstGeom prst="rect">
            <a:avLst/>
          </a:prstGeom>
        </p:spPr>
      </p:pic>
      <p:pic>
        <p:nvPicPr>
          <p:cNvPr id="10" name="Grafik 9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BAE4BE9E-A574-137A-A558-A6EFAC1F6D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23748" flipV="1">
            <a:off x="5903033" y="-651585"/>
            <a:ext cx="4923627" cy="649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47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draußen, Küste, Natur, Himmel enthält.&#10;&#10;Automatisch generierte Beschreibung">
            <a:extLst>
              <a:ext uri="{FF2B5EF4-FFF2-40B4-BE49-F238E27FC236}">
                <a16:creationId xmlns:a16="http://schemas.microsoft.com/office/drawing/2014/main" id="{FD08C6C8-BD31-C745-C70B-31BE8183A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23" y="0"/>
            <a:ext cx="10120953" cy="6858000"/>
          </a:xfrm>
          <a:prstGeom prst="rect">
            <a:avLst/>
          </a:prstGeom>
        </p:spPr>
      </p:pic>
      <p:pic>
        <p:nvPicPr>
          <p:cNvPr id="8" name="Grafik 7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12C38195-54B0-0244-F2A5-8617B3A69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346" y="1874114"/>
            <a:ext cx="2195113" cy="4390226"/>
          </a:xfrm>
          <a:prstGeom prst="rect">
            <a:avLst/>
          </a:prstGeom>
        </p:spPr>
      </p:pic>
      <p:pic>
        <p:nvPicPr>
          <p:cNvPr id="9" name="Grafik 8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0D3790B8-F488-A211-3148-49B36DAE77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23748" flipV="1">
            <a:off x="4860903" y="-368052"/>
            <a:ext cx="5111198" cy="767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09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Im Haus, Wand, Zimmer, Bett enthält.&#10;&#10;Automatisch generierte Beschreibung">
            <a:extLst>
              <a:ext uri="{FF2B5EF4-FFF2-40B4-BE49-F238E27FC236}">
                <a16:creationId xmlns:a16="http://schemas.microsoft.com/office/drawing/2014/main" id="{38A1CEBC-F51E-41E6-9D1B-006CF47CD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0B601FA-29DC-4D17-A72F-6D48C09D2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306" y="1979721"/>
            <a:ext cx="2574793" cy="2757168"/>
          </a:xfrm>
          <a:prstGeom prst="rect">
            <a:avLst/>
          </a:prstGeom>
        </p:spPr>
      </p:pic>
      <p:pic>
        <p:nvPicPr>
          <p:cNvPr id="6" name="Grafik 5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229F5233-7260-49E8-9CFC-2535C86C44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5"/>
          <a:stretch/>
        </p:blipFill>
        <p:spPr>
          <a:xfrm>
            <a:off x="7102099" y="396815"/>
            <a:ext cx="4921188" cy="3328171"/>
          </a:xfrm>
          <a:prstGeom prst="rect">
            <a:avLst/>
          </a:prstGeom>
        </p:spPr>
      </p:pic>
      <p:pic>
        <p:nvPicPr>
          <p:cNvPr id="7" name="Grafik 6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F3C307DF-0EB7-4840-A081-E7371288C4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3" t="63979" r="43335"/>
          <a:stretch/>
        </p:blipFill>
        <p:spPr>
          <a:xfrm rot="6956830">
            <a:off x="5486940" y="1021519"/>
            <a:ext cx="1479195" cy="159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95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Im Haus, Wand, Zimmer, Bett enthält.&#10;&#10;Automatisch generierte Beschreibung">
            <a:extLst>
              <a:ext uri="{FF2B5EF4-FFF2-40B4-BE49-F238E27FC236}">
                <a16:creationId xmlns:a16="http://schemas.microsoft.com/office/drawing/2014/main" id="{77B445FE-7155-0627-6A90-71A84D2941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fik 1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25DFE4A8-6A7A-5B22-BAF5-96F8A06C98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158" y="1588980"/>
            <a:ext cx="2567940" cy="5135880"/>
          </a:xfrm>
          <a:prstGeom prst="rect">
            <a:avLst/>
          </a:prstGeom>
        </p:spPr>
      </p:pic>
      <p:pic>
        <p:nvPicPr>
          <p:cNvPr id="3" name="Grafik 2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95812790-7775-0426-9F29-820578936B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20303">
            <a:off x="2539335" y="105515"/>
            <a:ext cx="4816377" cy="697681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49D504F-CD39-371C-2C93-C8504DC0CBB5}"/>
              </a:ext>
            </a:extLst>
          </p:cNvPr>
          <p:cNvSpPr txBox="1"/>
          <p:nvPr/>
        </p:nvSpPr>
        <p:spPr>
          <a:xfrm>
            <a:off x="516876" y="2515359"/>
            <a:ext cx="5579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noProof="1"/>
              <a:t> </a:t>
            </a:r>
            <a:endParaRPr lang="en-GB" sz="4000" noProof="1"/>
          </a:p>
        </p:txBody>
      </p:sp>
    </p:spTree>
    <p:extLst>
      <p:ext uri="{BB962C8B-B14F-4D97-AF65-F5344CB8AC3E}">
        <p14:creationId xmlns:p14="http://schemas.microsoft.com/office/powerpoint/2010/main" val="132279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ebäude, Im Haus, Verlassen, Balken enthält.&#10;&#10;Automatisch generierte Beschreibung">
            <a:extLst>
              <a:ext uri="{FF2B5EF4-FFF2-40B4-BE49-F238E27FC236}">
                <a16:creationId xmlns:a16="http://schemas.microsoft.com/office/drawing/2014/main" id="{BE7C5DCF-3D34-3A00-E025-CEDAC00A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78" y="0"/>
            <a:ext cx="10295043" cy="6858000"/>
          </a:xfrm>
          <a:prstGeom prst="rect">
            <a:avLst/>
          </a:prstGeom>
        </p:spPr>
      </p:pic>
      <p:pic>
        <p:nvPicPr>
          <p:cNvPr id="7" name="Grafik 6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D817C86A-E22E-3E4A-8962-4FE10B89A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32" y="1293705"/>
            <a:ext cx="2567940" cy="5135880"/>
          </a:xfrm>
          <a:prstGeom prst="rect">
            <a:avLst/>
          </a:prstGeom>
        </p:spPr>
      </p:pic>
      <p:pic>
        <p:nvPicPr>
          <p:cNvPr id="21" name="Grafik 20" descr="Ein Bild, das Mobiliar, Schublade, Kommode, Aktenschrank enthält.&#10;&#10;Automatisch generierte Beschreibung">
            <a:extLst>
              <a:ext uri="{FF2B5EF4-FFF2-40B4-BE49-F238E27FC236}">
                <a16:creationId xmlns:a16="http://schemas.microsoft.com/office/drawing/2014/main" id="{E422A23E-20D4-3D8D-F13A-5DC92CF44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210" y="3275974"/>
            <a:ext cx="2853104" cy="3413059"/>
          </a:xfrm>
          <a:prstGeom prst="rect">
            <a:avLst/>
          </a:prstGeom>
        </p:spPr>
      </p:pic>
      <p:pic>
        <p:nvPicPr>
          <p:cNvPr id="22" name="Grafik 21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835A7B5D-9217-8809-65F8-0848DB4EC0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5"/>
          <a:stretch/>
        </p:blipFill>
        <p:spPr>
          <a:xfrm>
            <a:off x="5686785" y="-394308"/>
            <a:ext cx="5694647" cy="3851257"/>
          </a:xfrm>
          <a:prstGeom prst="rect">
            <a:avLst/>
          </a:prstGeom>
        </p:spPr>
      </p:pic>
      <p:pic>
        <p:nvPicPr>
          <p:cNvPr id="23" name="Grafik 22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4FF79A5C-9A60-AEE0-DB53-609AB226C2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3" t="63979" r="43335"/>
          <a:stretch/>
        </p:blipFill>
        <p:spPr>
          <a:xfrm rot="7078413">
            <a:off x="3360343" y="257477"/>
            <a:ext cx="1921336" cy="207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56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ebäude, Im Haus, Verlassen, Balken enthält.&#10;&#10;Automatisch generierte Beschreibung">
            <a:extLst>
              <a:ext uri="{FF2B5EF4-FFF2-40B4-BE49-F238E27FC236}">
                <a16:creationId xmlns:a16="http://schemas.microsoft.com/office/drawing/2014/main" id="{BE7C5DCF-3D34-3A00-E025-CEDAC00A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78" y="0"/>
            <a:ext cx="10295043" cy="6858000"/>
          </a:xfrm>
          <a:prstGeom prst="rect">
            <a:avLst/>
          </a:prstGeom>
        </p:spPr>
      </p:pic>
      <p:pic>
        <p:nvPicPr>
          <p:cNvPr id="15" name="Grafik 14" descr="Ein Bild, das Kreis, Silhouette, Schwarzweiß enthält.&#10;&#10;Automatisch generierte Beschreibung mit mittlerer Zuverlässigkeit">
            <a:extLst>
              <a:ext uri="{FF2B5EF4-FFF2-40B4-BE49-F238E27FC236}">
                <a16:creationId xmlns:a16="http://schemas.microsoft.com/office/drawing/2014/main" id="{A0C93889-452B-985A-F01D-DB9F41562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9659">
            <a:off x="4490460" y="-1138539"/>
            <a:ext cx="4728853" cy="7522959"/>
          </a:xfrm>
          <a:prstGeom prst="rect">
            <a:avLst/>
          </a:prstGeom>
        </p:spPr>
      </p:pic>
      <p:pic>
        <p:nvPicPr>
          <p:cNvPr id="2" name="Grafik 1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E68EA195-9005-8574-E3AD-D6BA68AEE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32" y="1293705"/>
            <a:ext cx="2567940" cy="5135880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F4C85FD5-C43C-A29F-E4C4-07D9FB4E5A50}"/>
              </a:ext>
            </a:extLst>
          </p:cNvPr>
          <p:cNvGrpSpPr>
            <a:grpSpLocks noChangeAspect="1"/>
          </p:cNvGrpSpPr>
          <p:nvPr/>
        </p:nvGrpSpPr>
        <p:grpSpPr>
          <a:xfrm rot="21204412">
            <a:off x="2895109" y="3344582"/>
            <a:ext cx="643588" cy="1264382"/>
            <a:chOff x="873759" y="370840"/>
            <a:chExt cx="2989173" cy="5872480"/>
          </a:xfrm>
        </p:grpSpPr>
        <p:pic>
          <p:nvPicPr>
            <p:cNvPr id="4" name="Grafik 3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3C99448A-110A-D64E-7EE3-95012148BC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E04C521B-DEDB-A3F8-94D7-EA3C525E98CC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1B1E330F-DFD4-6283-E823-272A10685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9F8305B6-6CD0-6E30-FF96-13023C3E83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04CC17F0-D0DE-0A75-B85A-B695A4BF5A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29788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ebäude, Im Haus, Verlassen, Balken enthält.&#10;&#10;Automatisch generierte Beschreibung">
            <a:extLst>
              <a:ext uri="{FF2B5EF4-FFF2-40B4-BE49-F238E27FC236}">
                <a16:creationId xmlns:a16="http://schemas.microsoft.com/office/drawing/2014/main" id="{BE7C5DCF-3D34-3A00-E025-CEDAC00A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78" y="0"/>
            <a:ext cx="10295043" cy="6858000"/>
          </a:xfrm>
          <a:prstGeom prst="rect">
            <a:avLst/>
          </a:prstGeom>
        </p:spPr>
      </p:pic>
      <p:pic>
        <p:nvPicPr>
          <p:cNvPr id="7" name="Grafik 6" descr="Ein Bild, das Kleidung, Junge, Schuhwerk, Zeichnung enthält.&#10;&#10;Automatisch generierte Beschreibung">
            <a:extLst>
              <a:ext uri="{FF2B5EF4-FFF2-40B4-BE49-F238E27FC236}">
                <a16:creationId xmlns:a16="http://schemas.microsoft.com/office/drawing/2014/main" id="{D817C86A-E22E-3E4A-8962-4FE10B89A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574" y="1408005"/>
            <a:ext cx="2567940" cy="5135880"/>
          </a:xfrm>
          <a:prstGeom prst="rect">
            <a:avLst/>
          </a:prstGeom>
        </p:spPr>
      </p:pic>
      <p:pic>
        <p:nvPicPr>
          <p:cNvPr id="22" name="Grafik 21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835A7B5D-9217-8809-65F8-0848DB4EC0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5"/>
          <a:stretch/>
        </p:blipFill>
        <p:spPr>
          <a:xfrm rot="10411450">
            <a:off x="890870" y="2015388"/>
            <a:ext cx="4343548" cy="3595075"/>
          </a:xfrm>
          <a:prstGeom prst="rect">
            <a:avLst/>
          </a:prstGeom>
        </p:spPr>
      </p:pic>
      <p:pic>
        <p:nvPicPr>
          <p:cNvPr id="23" name="Grafik 22" descr="Ein Bild, das Blume, Schwarzweiß, Kreativität enthält.&#10;&#10;Automatisch generierte Beschreibung">
            <a:extLst>
              <a:ext uri="{FF2B5EF4-FFF2-40B4-BE49-F238E27FC236}">
                <a16:creationId xmlns:a16="http://schemas.microsoft.com/office/drawing/2014/main" id="{4FF79A5C-9A60-AEE0-DB53-609AB226C2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3" t="63979" r="43335"/>
          <a:stretch/>
        </p:blipFill>
        <p:spPr>
          <a:xfrm rot="7078413">
            <a:off x="3360343" y="257477"/>
            <a:ext cx="1921336" cy="2072458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9C65A7EB-0141-3938-EE9D-B581C5E69042}"/>
              </a:ext>
            </a:extLst>
          </p:cNvPr>
          <p:cNvSpPr txBox="1"/>
          <p:nvPr/>
        </p:nvSpPr>
        <p:spPr>
          <a:xfrm>
            <a:off x="1693999" y="2668632"/>
            <a:ext cx="28570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noProof="1"/>
              <a:t>Natürlich… </a:t>
            </a:r>
          </a:p>
          <a:p>
            <a:pPr algn="ctr"/>
            <a:r>
              <a:rPr lang="en-GB" sz="2400" noProof="1"/>
              <a:t>Das ist mein altes Smartphone von der Firma Global-Phone.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C919939-ED21-9442-C9FF-CEBB490357F9}"/>
              </a:ext>
            </a:extLst>
          </p:cNvPr>
          <p:cNvGrpSpPr>
            <a:grpSpLocks noChangeAspect="1"/>
          </p:cNvGrpSpPr>
          <p:nvPr/>
        </p:nvGrpSpPr>
        <p:grpSpPr>
          <a:xfrm rot="21204412">
            <a:off x="7366175" y="571033"/>
            <a:ext cx="2909490" cy="5715935"/>
            <a:chOff x="873759" y="370840"/>
            <a:chExt cx="2989173" cy="5872480"/>
          </a:xfrm>
        </p:grpSpPr>
        <p:pic>
          <p:nvPicPr>
            <p:cNvPr id="12" name="Grafik 11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B62E46BA-B0BA-4E27-D165-EC46E7020E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9788872C-2DEB-DFAA-45DE-F0E82BE38670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14" name="Grafik 13">
                <a:extLst>
                  <a:ext uri="{FF2B5EF4-FFF2-40B4-BE49-F238E27FC236}">
                    <a16:creationId xmlns:a16="http://schemas.microsoft.com/office/drawing/2014/main" id="{68C84E3A-27DF-F1F4-1544-8E22D15192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15" name="Grafik 14">
                <a:extLst>
                  <a:ext uri="{FF2B5EF4-FFF2-40B4-BE49-F238E27FC236}">
                    <a16:creationId xmlns:a16="http://schemas.microsoft.com/office/drawing/2014/main" id="{91DDABA0-4C7C-E477-5D54-DDDFBDA93D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0E7D9CB0-6164-BABF-50C1-1151B3C49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80F42E0E-5759-09B0-44D1-96FC62BD8684}"/>
              </a:ext>
            </a:extLst>
          </p:cNvPr>
          <p:cNvSpPr txBox="1"/>
          <p:nvPr/>
        </p:nvSpPr>
        <p:spPr>
          <a:xfrm rot="21099425">
            <a:off x="8183728" y="3099431"/>
            <a:ext cx="191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Global-Phone</a:t>
            </a:r>
          </a:p>
        </p:txBody>
      </p:sp>
      <p:pic>
        <p:nvPicPr>
          <p:cNvPr id="8194" name="Picture 2" descr="Afrika, Asien, Erde, Europa, Globus">
            <a:extLst>
              <a:ext uri="{FF2B5EF4-FFF2-40B4-BE49-F238E27FC236}">
                <a16:creationId xmlns:a16="http://schemas.microsoft.com/office/drawing/2014/main" id="{AD2E6804-49A1-E7FF-1B3A-A136040CB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1778">
            <a:off x="8406200" y="3448152"/>
            <a:ext cx="1466088" cy="146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610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689873C2-D1F9-7F66-5D20-C93A0E296D89}"/>
              </a:ext>
            </a:extLst>
          </p:cNvPr>
          <p:cNvGrpSpPr>
            <a:grpSpLocks noChangeAspect="1"/>
          </p:cNvGrpSpPr>
          <p:nvPr/>
        </p:nvGrpSpPr>
        <p:grpSpPr>
          <a:xfrm>
            <a:off x="4621064" y="1488440"/>
            <a:ext cx="1975543" cy="3881120"/>
            <a:chOff x="873759" y="370840"/>
            <a:chExt cx="2989173" cy="5872480"/>
          </a:xfrm>
        </p:grpSpPr>
        <p:pic>
          <p:nvPicPr>
            <p:cNvPr id="5" name="Grafik 4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7419D40C-E709-F0B7-87B6-788C2266DC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94212F40-41F1-3E01-4F38-56C1721A3E43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40D8E161-1D41-D631-F1E1-3A3A4277EC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FFB293DA-FD55-191A-EB90-153E214011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C8A1DDAF-9CA5-086A-066F-ADCD0B79DA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416017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erät, tragbares Kommunikationsgerät, Handy, Kommunikationsgerät enthält.&#10;&#10;Automatisch generierte Beschreibung">
            <a:extLst>
              <a:ext uri="{FF2B5EF4-FFF2-40B4-BE49-F238E27FC236}">
                <a16:creationId xmlns:a16="http://schemas.microsoft.com/office/drawing/2014/main" id="{9AE87109-A21A-365A-2D9C-0CD0741A8D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2041"/>
          <a:stretch/>
        </p:blipFill>
        <p:spPr>
          <a:xfrm>
            <a:off x="3945295" y="1713391"/>
            <a:ext cx="1955963" cy="4006144"/>
          </a:xfrm>
          <a:prstGeom prst="rect">
            <a:avLst/>
          </a:prstGeom>
        </p:spPr>
      </p:pic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BA930220-B6BA-3968-2CC9-5DA41987DC13}"/>
              </a:ext>
            </a:extLst>
          </p:cNvPr>
          <p:cNvSpPr/>
          <p:nvPr/>
        </p:nvSpPr>
        <p:spPr>
          <a:xfrm>
            <a:off x="4013578" y="1785299"/>
            <a:ext cx="1721672" cy="3722490"/>
          </a:xfrm>
          <a:custGeom>
            <a:avLst/>
            <a:gdLst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089660 w 2468880"/>
              <a:gd name="connsiteY2" fmla="*/ 83820 h 5387340"/>
              <a:gd name="connsiteX3" fmla="*/ 1127760 w 2468880"/>
              <a:gd name="connsiteY3" fmla="*/ 144780 h 5387340"/>
              <a:gd name="connsiteX4" fmla="*/ 1211580 w 2468880"/>
              <a:gd name="connsiteY4" fmla="*/ 175260 h 5387340"/>
              <a:gd name="connsiteX5" fmla="*/ 1272540 w 2468880"/>
              <a:gd name="connsiteY5" fmla="*/ 182880 h 5387340"/>
              <a:gd name="connsiteX6" fmla="*/ 1341120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09700 w 2468880"/>
              <a:gd name="connsiteY9" fmla="*/ 22860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108710 w 2468880"/>
              <a:gd name="connsiteY2" fmla="*/ 91440 h 5387340"/>
              <a:gd name="connsiteX3" fmla="*/ 1127760 w 2468880"/>
              <a:gd name="connsiteY3" fmla="*/ 144780 h 5387340"/>
              <a:gd name="connsiteX4" fmla="*/ 1211580 w 2468880"/>
              <a:gd name="connsiteY4" fmla="*/ 175260 h 5387340"/>
              <a:gd name="connsiteX5" fmla="*/ 1272540 w 2468880"/>
              <a:gd name="connsiteY5" fmla="*/ 182880 h 5387340"/>
              <a:gd name="connsiteX6" fmla="*/ 1341120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09700 w 2468880"/>
              <a:gd name="connsiteY9" fmla="*/ 22860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108710 w 2468880"/>
              <a:gd name="connsiteY2" fmla="*/ 91440 h 5387340"/>
              <a:gd name="connsiteX3" fmla="*/ 1137285 w 2468880"/>
              <a:gd name="connsiteY3" fmla="*/ 142875 h 5387340"/>
              <a:gd name="connsiteX4" fmla="*/ 1211580 w 2468880"/>
              <a:gd name="connsiteY4" fmla="*/ 175260 h 5387340"/>
              <a:gd name="connsiteX5" fmla="*/ 1272540 w 2468880"/>
              <a:gd name="connsiteY5" fmla="*/ 182880 h 5387340"/>
              <a:gd name="connsiteX6" fmla="*/ 1341120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09700 w 2468880"/>
              <a:gd name="connsiteY9" fmla="*/ 22860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108710 w 2468880"/>
              <a:gd name="connsiteY2" fmla="*/ 91440 h 5387340"/>
              <a:gd name="connsiteX3" fmla="*/ 1137285 w 2468880"/>
              <a:gd name="connsiteY3" fmla="*/ 142875 h 5387340"/>
              <a:gd name="connsiteX4" fmla="*/ 1211580 w 2468880"/>
              <a:gd name="connsiteY4" fmla="*/ 175260 h 5387340"/>
              <a:gd name="connsiteX5" fmla="*/ 1276350 w 2468880"/>
              <a:gd name="connsiteY5" fmla="*/ 177165 h 5387340"/>
              <a:gd name="connsiteX6" fmla="*/ 1341120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09700 w 2468880"/>
              <a:gd name="connsiteY9" fmla="*/ 22860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108710 w 2468880"/>
              <a:gd name="connsiteY2" fmla="*/ 91440 h 5387340"/>
              <a:gd name="connsiteX3" fmla="*/ 1137285 w 2468880"/>
              <a:gd name="connsiteY3" fmla="*/ 142875 h 5387340"/>
              <a:gd name="connsiteX4" fmla="*/ 1211580 w 2468880"/>
              <a:gd name="connsiteY4" fmla="*/ 175260 h 5387340"/>
              <a:gd name="connsiteX5" fmla="*/ 1276350 w 2468880"/>
              <a:gd name="connsiteY5" fmla="*/ 177165 h 5387340"/>
              <a:gd name="connsiteX6" fmla="*/ 1339215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09700 w 2468880"/>
              <a:gd name="connsiteY9" fmla="*/ 22860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68880"/>
              <a:gd name="connsiteY0" fmla="*/ 22860 h 5387340"/>
              <a:gd name="connsiteX1" fmla="*/ 1051560 w 2468880"/>
              <a:gd name="connsiteY1" fmla="*/ 0 h 5387340"/>
              <a:gd name="connsiteX2" fmla="*/ 1108710 w 2468880"/>
              <a:gd name="connsiteY2" fmla="*/ 91440 h 5387340"/>
              <a:gd name="connsiteX3" fmla="*/ 1137285 w 2468880"/>
              <a:gd name="connsiteY3" fmla="*/ 142875 h 5387340"/>
              <a:gd name="connsiteX4" fmla="*/ 1211580 w 2468880"/>
              <a:gd name="connsiteY4" fmla="*/ 175260 h 5387340"/>
              <a:gd name="connsiteX5" fmla="*/ 1276350 w 2468880"/>
              <a:gd name="connsiteY5" fmla="*/ 177165 h 5387340"/>
              <a:gd name="connsiteX6" fmla="*/ 1339215 w 2468880"/>
              <a:gd name="connsiteY6" fmla="*/ 137160 h 5387340"/>
              <a:gd name="connsiteX7" fmla="*/ 1363980 w 2468880"/>
              <a:gd name="connsiteY7" fmla="*/ 83820 h 5387340"/>
              <a:gd name="connsiteX8" fmla="*/ 1386840 w 2468880"/>
              <a:gd name="connsiteY8" fmla="*/ 60960 h 5387340"/>
              <a:gd name="connsiteX9" fmla="*/ 1411605 w 2468880"/>
              <a:gd name="connsiteY9" fmla="*/ 36195 h 5387340"/>
              <a:gd name="connsiteX10" fmla="*/ 1432560 w 2468880"/>
              <a:gd name="connsiteY10" fmla="*/ 15240 h 5387340"/>
              <a:gd name="connsiteX11" fmla="*/ 2316480 w 2468880"/>
              <a:gd name="connsiteY11" fmla="*/ 15240 h 5387340"/>
              <a:gd name="connsiteX12" fmla="*/ 2446020 w 2468880"/>
              <a:gd name="connsiteY12" fmla="*/ 106680 h 5387340"/>
              <a:gd name="connsiteX13" fmla="*/ 2461260 w 2468880"/>
              <a:gd name="connsiteY13" fmla="*/ 251460 h 5387340"/>
              <a:gd name="connsiteX14" fmla="*/ 2468880 w 2468880"/>
              <a:gd name="connsiteY14" fmla="*/ 5181600 h 5387340"/>
              <a:gd name="connsiteX15" fmla="*/ 2430780 w 2468880"/>
              <a:gd name="connsiteY15" fmla="*/ 5295900 h 5387340"/>
              <a:gd name="connsiteX16" fmla="*/ 2316480 w 2468880"/>
              <a:gd name="connsiteY16" fmla="*/ 5387340 h 5387340"/>
              <a:gd name="connsiteX17" fmla="*/ 205740 w 2468880"/>
              <a:gd name="connsiteY17" fmla="*/ 5379720 h 5387340"/>
              <a:gd name="connsiteX18" fmla="*/ 76200 w 2468880"/>
              <a:gd name="connsiteY18" fmla="*/ 5311140 h 5387340"/>
              <a:gd name="connsiteX19" fmla="*/ 7620 w 2468880"/>
              <a:gd name="connsiteY19" fmla="*/ 5204460 h 5387340"/>
              <a:gd name="connsiteX20" fmla="*/ 0 w 2468880"/>
              <a:gd name="connsiteY20" fmla="*/ 167640 h 5387340"/>
              <a:gd name="connsiteX21" fmla="*/ 83820 w 2468880"/>
              <a:gd name="connsiteY21" fmla="*/ 60960 h 5387340"/>
              <a:gd name="connsiteX22" fmla="*/ 160020 w 2468880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76200 w 2478405"/>
              <a:gd name="connsiteY18" fmla="*/ 5311140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0965 w 2478405"/>
              <a:gd name="connsiteY18" fmla="*/ 5347335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0965 w 2478405"/>
              <a:gd name="connsiteY18" fmla="*/ 5347335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0965 w 2478405"/>
              <a:gd name="connsiteY18" fmla="*/ 5347335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6680 w 2478405"/>
              <a:gd name="connsiteY18" fmla="*/ 5343525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33350 w 2478405"/>
              <a:gd name="connsiteY18" fmla="*/ 5345430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33350 w 2478405"/>
              <a:gd name="connsiteY18" fmla="*/ 5345430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4775 w 2478405"/>
              <a:gd name="connsiteY18" fmla="*/ 5353050 h 5387340"/>
              <a:gd name="connsiteX19" fmla="*/ 7620 w 2478405"/>
              <a:gd name="connsiteY19" fmla="*/ 5204460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4775 w 2478405"/>
              <a:gd name="connsiteY18" fmla="*/ 5353050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05740 w 2478405"/>
              <a:gd name="connsiteY17" fmla="*/ 5379720 h 5387340"/>
              <a:gd name="connsiteX18" fmla="*/ 104775 w 2478405"/>
              <a:gd name="connsiteY18" fmla="*/ 5366385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160020 w 2478405"/>
              <a:gd name="connsiteY0" fmla="*/ 22860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11455 w 2478405"/>
              <a:gd name="connsiteY17" fmla="*/ 5387340 h 5387340"/>
              <a:gd name="connsiteX18" fmla="*/ 104775 w 2478405"/>
              <a:gd name="connsiteY18" fmla="*/ 5366385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160020 w 2478405"/>
              <a:gd name="connsiteY22" fmla="*/ 22860 h 5387340"/>
              <a:gd name="connsiteX0" fmla="*/ 211455 w 2478405"/>
              <a:gd name="connsiteY0" fmla="*/ 9525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11455 w 2478405"/>
              <a:gd name="connsiteY17" fmla="*/ 5387340 h 5387340"/>
              <a:gd name="connsiteX18" fmla="*/ 104775 w 2478405"/>
              <a:gd name="connsiteY18" fmla="*/ 5366385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60960 h 5387340"/>
              <a:gd name="connsiteX22" fmla="*/ 211455 w 2478405"/>
              <a:gd name="connsiteY22" fmla="*/ 9525 h 5387340"/>
              <a:gd name="connsiteX0" fmla="*/ 211455 w 2478405"/>
              <a:gd name="connsiteY0" fmla="*/ 9525 h 5387340"/>
              <a:gd name="connsiteX1" fmla="*/ 1051560 w 2478405"/>
              <a:gd name="connsiteY1" fmla="*/ 0 h 5387340"/>
              <a:gd name="connsiteX2" fmla="*/ 1108710 w 2478405"/>
              <a:gd name="connsiteY2" fmla="*/ 914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11455 w 2478405"/>
              <a:gd name="connsiteY17" fmla="*/ 5387340 h 5387340"/>
              <a:gd name="connsiteX18" fmla="*/ 104775 w 2478405"/>
              <a:gd name="connsiteY18" fmla="*/ 5366385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49530 h 5387340"/>
              <a:gd name="connsiteX22" fmla="*/ 211455 w 2478405"/>
              <a:gd name="connsiteY22" fmla="*/ 9525 h 5387340"/>
              <a:gd name="connsiteX0" fmla="*/ 211455 w 2478405"/>
              <a:gd name="connsiteY0" fmla="*/ 9525 h 5387340"/>
              <a:gd name="connsiteX1" fmla="*/ 1051560 w 2478405"/>
              <a:gd name="connsiteY1" fmla="*/ 0 h 5387340"/>
              <a:gd name="connsiteX2" fmla="*/ 1095375 w 2478405"/>
              <a:gd name="connsiteY2" fmla="*/ 53340 h 5387340"/>
              <a:gd name="connsiteX3" fmla="*/ 1137285 w 2478405"/>
              <a:gd name="connsiteY3" fmla="*/ 142875 h 5387340"/>
              <a:gd name="connsiteX4" fmla="*/ 1211580 w 2478405"/>
              <a:gd name="connsiteY4" fmla="*/ 175260 h 5387340"/>
              <a:gd name="connsiteX5" fmla="*/ 1276350 w 2478405"/>
              <a:gd name="connsiteY5" fmla="*/ 177165 h 5387340"/>
              <a:gd name="connsiteX6" fmla="*/ 1339215 w 2478405"/>
              <a:gd name="connsiteY6" fmla="*/ 137160 h 5387340"/>
              <a:gd name="connsiteX7" fmla="*/ 1363980 w 2478405"/>
              <a:gd name="connsiteY7" fmla="*/ 83820 h 5387340"/>
              <a:gd name="connsiteX8" fmla="*/ 1386840 w 2478405"/>
              <a:gd name="connsiteY8" fmla="*/ 60960 h 5387340"/>
              <a:gd name="connsiteX9" fmla="*/ 1411605 w 2478405"/>
              <a:gd name="connsiteY9" fmla="*/ 36195 h 5387340"/>
              <a:gd name="connsiteX10" fmla="*/ 1432560 w 2478405"/>
              <a:gd name="connsiteY10" fmla="*/ 15240 h 5387340"/>
              <a:gd name="connsiteX11" fmla="*/ 2316480 w 2478405"/>
              <a:gd name="connsiteY11" fmla="*/ 15240 h 5387340"/>
              <a:gd name="connsiteX12" fmla="*/ 2446020 w 2478405"/>
              <a:gd name="connsiteY12" fmla="*/ 106680 h 5387340"/>
              <a:gd name="connsiteX13" fmla="*/ 2478405 w 2478405"/>
              <a:gd name="connsiteY13" fmla="*/ 253365 h 5387340"/>
              <a:gd name="connsiteX14" fmla="*/ 2468880 w 2478405"/>
              <a:gd name="connsiteY14" fmla="*/ 5181600 h 5387340"/>
              <a:gd name="connsiteX15" fmla="*/ 2430780 w 2478405"/>
              <a:gd name="connsiteY15" fmla="*/ 5295900 h 5387340"/>
              <a:gd name="connsiteX16" fmla="*/ 2316480 w 2478405"/>
              <a:gd name="connsiteY16" fmla="*/ 5387340 h 5387340"/>
              <a:gd name="connsiteX17" fmla="*/ 211455 w 2478405"/>
              <a:gd name="connsiteY17" fmla="*/ 5387340 h 5387340"/>
              <a:gd name="connsiteX18" fmla="*/ 104775 w 2478405"/>
              <a:gd name="connsiteY18" fmla="*/ 5366385 h 5387340"/>
              <a:gd name="connsiteX19" fmla="*/ 0 w 2478405"/>
              <a:gd name="connsiteY19" fmla="*/ 5233035 h 5387340"/>
              <a:gd name="connsiteX20" fmla="*/ 0 w 2478405"/>
              <a:gd name="connsiteY20" fmla="*/ 167640 h 5387340"/>
              <a:gd name="connsiteX21" fmla="*/ 83820 w 2478405"/>
              <a:gd name="connsiteY21" fmla="*/ 49530 h 5387340"/>
              <a:gd name="connsiteX22" fmla="*/ 211455 w 247840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15240 h 5387340"/>
              <a:gd name="connsiteX11" fmla="*/ 2316480 w 2486025"/>
              <a:gd name="connsiteY11" fmla="*/ 15240 h 5387340"/>
              <a:gd name="connsiteX12" fmla="*/ 2446020 w 2486025"/>
              <a:gd name="connsiteY12" fmla="*/ 10668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83820 w 2486025"/>
              <a:gd name="connsiteY21" fmla="*/ 49530 h 5387340"/>
              <a:gd name="connsiteX22" fmla="*/ 211455 w 248602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15240 h 5387340"/>
              <a:gd name="connsiteX11" fmla="*/ 2316480 w 2486025"/>
              <a:gd name="connsiteY11" fmla="*/ 15240 h 5387340"/>
              <a:gd name="connsiteX12" fmla="*/ 2457450 w 2486025"/>
              <a:gd name="connsiteY12" fmla="*/ 12192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83820 w 2486025"/>
              <a:gd name="connsiteY21" fmla="*/ 49530 h 5387340"/>
              <a:gd name="connsiteX22" fmla="*/ 211455 w 248602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15240 h 5387340"/>
              <a:gd name="connsiteX11" fmla="*/ 2316480 w 2486025"/>
              <a:gd name="connsiteY11" fmla="*/ 7620 h 5387340"/>
              <a:gd name="connsiteX12" fmla="*/ 2457450 w 2486025"/>
              <a:gd name="connsiteY12" fmla="*/ 12192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83820 w 2486025"/>
              <a:gd name="connsiteY21" fmla="*/ 49530 h 5387340"/>
              <a:gd name="connsiteX22" fmla="*/ 211455 w 248602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5715 h 5387340"/>
              <a:gd name="connsiteX11" fmla="*/ 2316480 w 2486025"/>
              <a:gd name="connsiteY11" fmla="*/ 7620 h 5387340"/>
              <a:gd name="connsiteX12" fmla="*/ 2457450 w 2486025"/>
              <a:gd name="connsiteY12" fmla="*/ 12192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83820 w 2486025"/>
              <a:gd name="connsiteY21" fmla="*/ 49530 h 5387340"/>
              <a:gd name="connsiteX22" fmla="*/ 211455 w 248602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5715 h 5387340"/>
              <a:gd name="connsiteX11" fmla="*/ 2316480 w 2486025"/>
              <a:gd name="connsiteY11" fmla="*/ 7620 h 5387340"/>
              <a:gd name="connsiteX12" fmla="*/ 2461260 w 2486025"/>
              <a:gd name="connsiteY12" fmla="*/ 10287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83820 w 2486025"/>
              <a:gd name="connsiteY21" fmla="*/ 49530 h 5387340"/>
              <a:gd name="connsiteX22" fmla="*/ 211455 w 2486025"/>
              <a:gd name="connsiteY22" fmla="*/ 9525 h 5387340"/>
              <a:gd name="connsiteX0" fmla="*/ 211455 w 2486025"/>
              <a:gd name="connsiteY0" fmla="*/ 9525 h 5387340"/>
              <a:gd name="connsiteX1" fmla="*/ 1051560 w 2486025"/>
              <a:gd name="connsiteY1" fmla="*/ 0 h 5387340"/>
              <a:gd name="connsiteX2" fmla="*/ 1095375 w 2486025"/>
              <a:gd name="connsiteY2" fmla="*/ 53340 h 5387340"/>
              <a:gd name="connsiteX3" fmla="*/ 1137285 w 2486025"/>
              <a:gd name="connsiteY3" fmla="*/ 142875 h 5387340"/>
              <a:gd name="connsiteX4" fmla="*/ 1211580 w 2486025"/>
              <a:gd name="connsiteY4" fmla="*/ 175260 h 5387340"/>
              <a:gd name="connsiteX5" fmla="*/ 1276350 w 2486025"/>
              <a:gd name="connsiteY5" fmla="*/ 177165 h 5387340"/>
              <a:gd name="connsiteX6" fmla="*/ 1339215 w 2486025"/>
              <a:gd name="connsiteY6" fmla="*/ 137160 h 5387340"/>
              <a:gd name="connsiteX7" fmla="*/ 1363980 w 2486025"/>
              <a:gd name="connsiteY7" fmla="*/ 83820 h 5387340"/>
              <a:gd name="connsiteX8" fmla="*/ 1386840 w 2486025"/>
              <a:gd name="connsiteY8" fmla="*/ 60960 h 5387340"/>
              <a:gd name="connsiteX9" fmla="*/ 1411605 w 2486025"/>
              <a:gd name="connsiteY9" fmla="*/ 36195 h 5387340"/>
              <a:gd name="connsiteX10" fmla="*/ 1432560 w 2486025"/>
              <a:gd name="connsiteY10" fmla="*/ 5715 h 5387340"/>
              <a:gd name="connsiteX11" fmla="*/ 2316480 w 2486025"/>
              <a:gd name="connsiteY11" fmla="*/ 7620 h 5387340"/>
              <a:gd name="connsiteX12" fmla="*/ 2461260 w 2486025"/>
              <a:gd name="connsiteY12" fmla="*/ 102870 h 5387340"/>
              <a:gd name="connsiteX13" fmla="*/ 2486025 w 2486025"/>
              <a:gd name="connsiteY13" fmla="*/ 253365 h 5387340"/>
              <a:gd name="connsiteX14" fmla="*/ 2468880 w 2486025"/>
              <a:gd name="connsiteY14" fmla="*/ 5181600 h 5387340"/>
              <a:gd name="connsiteX15" fmla="*/ 2430780 w 2486025"/>
              <a:gd name="connsiteY15" fmla="*/ 5295900 h 5387340"/>
              <a:gd name="connsiteX16" fmla="*/ 2316480 w 2486025"/>
              <a:gd name="connsiteY16" fmla="*/ 5387340 h 5387340"/>
              <a:gd name="connsiteX17" fmla="*/ 211455 w 2486025"/>
              <a:gd name="connsiteY17" fmla="*/ 5387340 h 5387340"/>
              <a:gd name="connsiteX18" fmla="*/ 104775 w 2486025"/>
              <a:gd name="connsiteY18" fmla="*/ 5366385 h 5387340"/>
              <a:gd name="connsiteX19" fmla="*/ 0 w 2486025"/>
              <a:gd name="connsiteY19" fmla="*/ 5233035 h 5387340"/>
              <a:gd name="connsiteX20" fmla="*/ 0 w 2486025"/>
              <a:gd name="connsiteY20" fmla="*/ 167640 h 5387340"/>
              <a:gd name="connsiteX21" fmla="*/ 77724 w 2486025"/>
              <a:gd name="connsiteY21" fmla="*/ 31242 h 5387340"/>
              <a:gd name="connsiteX22" fmla="*/ 211455 w 2486025"/>
              <a:gd name="connsiteY22" fmla="*/ 9525 h 5387340"/>
              <a:gd name="connsiteX0" fmla="*/ 217551 w 2486025"/>
              <a:gd name="connsiteY0" fmla="*/ 0 h 5402199"/>
              <a:gd name="connsiteX1" fmla="*/ 1051560 w 2486025"/>
              <a:gd name="connsiteY1" fmla="*/ 14859 h 5402199"/>
              <a:gd name="connsiteX2" fmla="*/ 1095375 w 2486025"/>
              <a:gd name="connsiteY2" fmla="*/ 68199 h 5402199"/>
              <a:gd name="connsiteX3" fmla="*/ 1137285 w 2486025"/>
              <a:gd name="connsiteY3" fmla="*/ 157734 h 5402199"/>
              <a:gd name="connsiteX4" fmla="*/ 1211580 w 2486025"/>
              <a:gd name="connsiteY4" fmla="*/ 190119 h 5402199"/>
              <a:gd name="connsiteX5" fmla="*/ 1276350 w 2486025"/>
              <a:gd name="connsiteY5" fmla="*/ 192024 h 5402199"/>
              <a:gd name="connsiteX6" fmla="*/ 1339215 w 2486025"/>
              <a:gd name="connsiteY6" fmla="*/ 152019 h 5402199"/>
              <a:gd name="connsiteX7" fmla="*/ 1363980 w 2486025"/>
              <a:gd name="connsiteY7" fmla="*/ 98679 h 5402199"/>
              <a:gd name="connsiteX8" fmla="*/ 1386840 w 2486025"/>
              <a:gd name="connsiteY8" fmla="*/ 75819 h 5402199"/>
              <a:gd name="connsiteX9" fmla="*/ 1411605 w 2486025"/>
              <a:gd name="connsiteY9" fmla="*/ 51054 h 5402199"/>
              <a:gd name="connsiteX10" fmla="*/ 1432560 w 2486025"/>
              <a:gd name="connsiteY10" fmla="*/ 20574 h 5402199"/>
              <a:gd name="connsiteX11" fmla="*/ 2316480 w 2486025"/>
              <a:gd name="connsiteY11" fmla="*/ 22479 h 5402199"/>
              <a:gd name="connsiteX12" fmla="*/ 2461260 w 2486025"/>
              <a:gd name="connsiteY12" fmla="*/ 117729 h 5402199"/>
              <a:gd name="connsiteX13" fmla="*/ 2486025 w 2486025"/>
              <a:gd name="connsiteY13" fmla="*/ 268224 h 5402199"/>
              <a:gd name="connsiteX14" fmla="*/ 2468880 w 2486025"/>
              <a:gd name="connsiteY14" fmla="*/ 5196459 h 5402199"/>
              <a:gd name="connsiteX15" fmla="*/ 2430780 w 2486025"/>
              <a:gd name="connsiteY15" fmla="*/ 5310759 h 5402199"/>
              <a:gd name="connsiteX16" fmla="*/ 2316480 w 2486025"/>
              <a:gd name="connsiteY16" fmla="*/ 5402199 h 5402199"/>
              <a:gd name="connsiteX17" fmla="*/ 211455 w 2486025"/>
              <a:gd name="connsiteY17" fmla="*/ 5402199 h 5402199"/>
              <a:gd name="connsiteX18" fmla="*/ 104775 w 2486025"/>
              <a:gd name="connsiteY18" fmla="*/ 5381244 h 5402199"/>
              <a:gd name="connsiteX19" fmla="*/ 0 w 2486025"/>
              <a:gd name="connsiteY19" fmla="*/ 5247894 h 5402199"/>
              <a:gd name="connsiteX20" fmla="*/ 0 w 2486025"/>
              <a:gd name="connsiteY20" fmla="*/ 182499 h 5402199"/>
              <a:gd name="connsiteX21" fmla="*/ 77724 w 2486025"/>
              <a:gd name="connsiteY21" fmla="*/ 46101 h 5402199"/>
              <a:gd name="connsiteX22" fmla="*/ 217551 w 2486025"/>
              <a:gd name="connsiteY22" fmla="*/ 0 h 5402199"/>
              <a:gd name="connsiteX0" fmla="*/ 248031 w 2516505"/>
              <a:gd name="connsiteY0" fmla="*/ 0 h 5402199"/>
              <a:gd name="connsiteX1" fmla="*/ 1082040 w 2516505"/>
              <a:gd name="connsiteY1" fmla="*/ 14859 h 5402199"/>
              <a:gd name="connsiteX2" fmla="*/ 1125855 w 2516505"/>
              <a:gd name="connsiteY2" fmla="*/ 68199 h 5402199"/>
              <a:gd name="connsiteX3" fmla="*/ 1167765 w 2516505"/>
              <a:gd name="connsiteY3" fmla="*/ 157734 h 5402199"/>
              <a:gd name="connsiteX4" fmla="*/ 1242060 w 2516505"/>
              <a:gd name="connsiteY4" fmla="*/ 190119 h 5402199"/>
              <a:gd name="connsiteX5" fmla="*/ 1306830 w 2516505"/>
              <a:gd name="connsiteY5" fmla="*/ 192024 h 5402199"/>
              <a:gd name="connsiteX6" fmla="*/ 1369695 w 2516505"/>
              <a:gd name="connsiteY6" fmla="*/ 152019 h 5402199"/>
              <a:gd name="connsiteX7" fmla="*/ 1394460 w 2516505"/>
              <a:gd name="connsiteY7" fmla="*/ 98679 h 5402199"/>
              <a:gd name="connsiteX8" fmla="*/ 1417320 w 2516505"/>
              <a:gd name="connsiteY8" fmla="*/ 75819 h 5402199"/>
              <a:gd name="connsiteX9" fmla="*/ 1442085 w 2516505"/>
              <a:gd name="connsiteY9" fmla="*/ 51054 h 5402199"/>
              <a:gd name="connsiteX10" fmla="*/ 1463040 w 2516505"/>
              <a:gd name="connsiteY10" fmla="*/ 20574 h 5402199"/>
              <a:gd name="connsiteX11" fmla="*/ 2346960 w 2516505"/>
              <a:gd name="connsiteY11" fmla="*/ 22479 h 5402199"/>
              <a:gd name="connsiteX12" fmla="*/ 2491740 w 2516505"/>
              <a:gd name="connsiteY12" fmla="*/ 117729 h 5402199"/>
              <a:gd name="connsiteX13" fmla="*/ 2516505 w 2516505"/>
              <a:gd name="connsiteY13" fmla="*/ 268224 h 5402199"/>
              <a:gd name="connsiteX14" fmla="*/ 2499360 w 2516505"/>
              <a:gd name="connsiteY14" fmla="*/ 5196459 h 5402199"/>
              <a:gd name="connsiteX15" fmla="*/ 2461260 w 2516505"/>
              <a:gd name="connsiteY15" fmla="*/ 5310759 h 5402199"/>
              <a:gd name="connsiteX16" fmla="*/ 2346960 w 2516505"/>
              <a:gd name="connsiteY16" fmla="*/ 5402199 h 5402199"/>
              <a:gd name="connsiteX17" fmla="*/ 241935 w 2516505"/>
              <a:gd name="connsiteY17" fmla="*/ 5402199 h 5402199"/>
              <a:gd name="connsiteX18" fmla="*/ 135255 w 2516505"/>
              <a:gd name="connsiteY18" fmla="*/ 5381244 h 5402199"/>
              <a:gd name="connsiteX19" fmla="*/ 30480 w 2516505"/>
              <a:gd name="connsiteY19" fmla="*/ 5247894 h 5402199"/>
              <a:gd name="connsiteX20" fmla="*/ 0 w 2516505"/>
              <a:gd name="connsiteY20" fmla="*/ 182499 h 5402199"/>
              <a:gd name="connsiteX21" fmla="*/ 108204 w 2516505"/>
              <a:gd name="connsiteY21" fmla="*/ 46101 h 5402199"/>
              <a:gd name="connsiteX22" fmla="*/ 248031 w 2516505"/>
              <a:gd name="connsiteY22" fmla="*/ 0 h 5402199"/>
              <a:gd name="connsiteX0" fmla="*/ 248031 w 2516505"/>
              <a:gd name="connsiteY0" fmla="*/ 0 h 5402199"/>
              <a:gd name="connsiteX1" fmla="*/ 1082040 w 2516505"/>
              <a:gd name="connsiteY1" fmla="*/ 14859 h 5402199"/>
              <a:gd name="connsiteX2" fmla="*/ 1125855 w 2516505"/>
              <a:gd name="connsiteY2" fmla="*/ 68199 h 5402199"/>
              <a:gd name="connsiteX3" fmla="*/ 1167765 w 2516505"/>
              <a:gd name="connsiteY3" fmla="*/ 157734 h 5402199"/>
              <a:gd name="connsiteX4" fmla="*/ 1242060 w 2516505"/>
              <a:gd name="connsiteY4" fmla="*/ 190119 h 5402199"/>
              <a:gd name="connsiteX5" fmla="*/ 1306830 w 2516505"/>
              <a:gd name="connsiteY5" fmla="*/ 192024 h 5402199"/>
              <a:gd name="connsiteX6" fmla="*/ 1369695 w 2516505"/>
              <a:gd name="connsiteY6" fmla="*/ 152019 h 5402199"/>
              <a:gd name="connsiteX7" fmla="*/ 1394460 w 2516505"/>
              <a:gd name="connsiteY7" fmla="*/ 98679 h 5402199"/>
              <a:gd name="connsiteX8" fmla="*/ 1417320 w 2516505"/>
              <a:gd name="connsiteY8" fmla="*/ 75819 h 5402199"/>
              <a:gd name="connsiteX9" fmla="*/ 1442085 w 2516505"/>
              <a:gd name="connsiteY9" fmla="*/ 51054 h 5402199"/>
              <a:gd name="connsiteX10" fmla="*/ 1463040 w 2516505"/>
              <a:gd name="connsiteY10" fmla="*/ 20574 h 5402199"/>
              <a:gd name="connsiteX11" fmla="*/ 2346960 w 2516505"/>
              <a:gd name="connsiteY11" fmla="*/ 22479 h 5402199"/>
              <a:gd name="connsiteX12" fmla="*/ 2491740 w 2516505"/>
              <a:gd name="connsiteY12" fmla="*/ 117729 h 5402199"/>
              <a:gd name="connsiteX13" fmla="*/ 2516505 w 2516505"/>
              <a:gd name="connsiteY13" fmla="*/ 268224 h 5402199"/>
              <a:gd name="connsiteX14" fmla="*/ 2499360 w 2516505"/>
              <a:gd name="connsiteY14" fmla="*/ 5196459 h 5402199"/>
              <a:gd name="connsiteX15" fmla="*/ 2497836 w 2516505"/>
              <a:gd name="connsiteY15" fmla="*/ 5310759 h 5402199"/>
              <a:gd name="connsiteX16" fmla="*/ 2346960 w 2516505"/>
              <a:gd name="connsiteY16" fmla="*/ 5402199 h 5402199"/>
              <a:gd name="connsiteX17" fmla="*/ 241935 w 2516505"/>
              <a:gd name="connsiteY17" fmla="*/ 5402199 h 5402199"/>
              <a:gd name="connsiteX18" fmla="*/ 135255 w 2516505"/>
              <a:gd name="connsiteY18" fmla="*/ 5381244 h 5402199"/>
              <a:gd name="connsiteX19" fmla="*/ 30480 w 2516505"/>
              <a:gd name="connsiteY19" fmla="*/ 5247894 h 5402199"/>
              <a:gd name="connsiteX20" fmla="*/ 0 w 2516505"/>
              <a:gd name="connsiteY20" fmla="*/ 182499 h 5402199"/>
              <a:gd name="connsiteX21" fmla="*/ 108204 w 2516505"/>
              <a:gd name="connsiteY21" fmla="*/ 46101 h 5402199"/>
              <a:gd name="connsiteX22" fmla="*/ 248031 w 2516505"/>
              <a:gd name="connsiteY22" fmla="*/ 0 h 5402199"/>
              <a:gd name="connsiteX0" fmla="*/ 248031 w 2523744"/>
              <a:gd name="connsiteY0" fmla="*/ 0 h 5402199"/>
              <a:gd name="connsiteX1" fmla="*/ 1082040 w 2523744"/>
              <a:gd name="connsiteY1" fmla="*/ 14859 h 5402199"/>
              <a:gd name="connsiteX2" fmla="*/ 1125855 w 2523744"/>
              <a:gd name="connsiteY2" fmla="*/ 68199 h 5402199"/>
              <a:gd name="connsiteX3" fmla="*/ 1167765 w 2523744"/>
              <a:gd name="connsiteY3" fmla="*/ 157734 h 5402199"/>
              <a:gd name="connsiteX4" fmla="*/ 1242060 w 2523744"/>
              <a:gd name="connsiteY4" fmla="*/ 190119 h 5402199"/>
              <a:gd name="connsiteX5" fmla="*/ 1306830 w 2523744"/>
              <a:gd name="connsiteY5" fmla="*/ 192024 h 5402199"/>
              <a:gd name="connsiteX6" fmla="*/ 1369695 w 2523744"/>
              <a:gd name="connsiteY6" fmla="*/ 152019 h 5402199"/>
              <a:gd name="connsiteX7" fmla="*/ 1394460 w 2523744"/>
              <a:gd name="connsiteY7" fmla="*/ 98679 h 5402199"/>
              <a:gd name="connsiteX8" fmla="*/ 1417320 w 2523744"/>
              <a:gd name="connsiteY8" fmla="*/ 75819 h 5402199"/>
              <a:gd name="connsiteX9" fmla="*/ 1442085 w 2523744"/>
              <a:gd name="connsiteY9" fmla="*/ 51054 h 5402199"/>
              <a:gd name="connsiteX10" fmla="*/ 1463040 w 2523744"/>
              <a:gd name="connsiteY10" fmla="*/ 20574 h 5402199"/>
              <a:gd name="connsiteX11" fmla="*/ 2346960 w 2523744"/>
              <a:gd name="connsiteY11" fmla="*/ 22479 h 5402199"/>
              <a:gd name="connsiteX12" fmla="*/ 2491740 w 2523744"/>
              <a:gd name="connsiteY12" fmla="*/ 117729 h 5402199"/>
              <a:gd name="connsiteX13" fmla="*/ 2516505 w 2523744"/>
              <a:gd name="connsiteY13" fmla="*/ 268224 h 5402199"/>
              <a:gd name="connsiteX14" fmla="*/ 2523744 w 2523744"/>
              <a:gd name="connsiteY14" fmla="*/ 5202555 h 5402199"/>
              <a:gd name="connsiteX15" fmla="*/ 2497836 w 2523744"/>
              <a:gd name="connsiteY15" fmla="*/ 5310759 h 5402199"/>
              <a:gd name="connsiteX16" fmla="*/ 2346960 w 2523744"/>
              <a:gd name="connsiteY16" fmla="*/ 5402199 h 5402199"/>
              <a:gd name="connsiteX17" fmla="*/ 241935 w 2523744"/>
              <a:gd name="connsiteY17" fmla="*/ 5402199 h 5402199"/>
              <a:gd name="connsiteX18" fmla="*/ 135255 w 2523744"/>
              <a:gd name="connsiteY18" fmla="*/ 5381244 h 5402199"/>
              <a:gd name="connsiteX19" fmla="*/ 30480 w 2523744"/>
              <a:gd name="connsiteY19" fmla="*/ 5247894 h 5402199"/>
              <a:gd name="connsiteX20" fmla="*/ 0 w 2523744"/>
              <a:gd name="connsiteY20" fmla="*/ 182499 h 5402199"/>
              <a:gd name="connsiteX21" fmla="*/ 108204 w 2523744"/>
              <a:gd name="connsiteY21" fmla="*/ 46101 h 5402199"/>
              <a:gd name="connsiteX22" fmla="*/ 248031 w 2523744"/>
              <a:gd name="connsiteY22" fmla="*/ 0 h 5402199"/>
              <a:gd name="connsiteX0" fmla="*/ 248031 w 2523744"/>
              <a:gd name="connsiteY0" fmla="*/ 0 h 5414391"/>
              <a:gd name="connsiteX1" fmla="*/ 1082040 w 2523744"/>
              <a:gd name="connsiteY1" fmla="*/ 14859 h 5414391"/>
              <a:gd name="connsiteX2" fmla="*/ 1125855 w 2523744"/>
              <a:gd name="connsiteY2" fmla="*/ 68199 h 5414391"/>
              <a:gd name="connsiteX3" fmla="*/ 1167765 w 2523744"/>
              <a:gd name="connsiteY3" fmla="*/ 157734 h 5414391"/>
              <a:gd name="connsiteX4" fmla="*/ 1242060 w 2523744"/>
              <a:gd name="connsiteY4" fmla="*/ 190119 h 5414391"/>
              <a:gd name="connsiteX5" fmla="*/ 1306830 w 2523744"/>
              <a:gd name="connsiteY5" fmla="*/ 192024 h 5414391"/>
              <a:gd name="connsiteX6" fmla="*/ 1369695 w 2523744"/>
              <a:gd name="connsiteY6" fmla="*/ 152019 h 5414391"/>
              <a:gd name="connsiteX7" fmla="*/ 1394460 w 2523744"/>
              <a:gd name="connsiteY7" fmla="*/ 98679 h 5414391"/>
              <a:gd name="connsiteX8" fmla="*/ 1417320 w 2523744"/>
              <a:gd name="connsiteY8" fmla="*/ 75819 h 5414391"/>
              <a:gd name="connsiteX9" fmla="*/ 1442085 w 2523744"/>
              <a:gd name="connsiteY9" fmla="*/ 51054 h 5414391"/>
              <a:gd name="connsiteX10" fmla="*/ 1463040 w 2523744"/>
              <a:gd name="connsiteY10" fmla="*/ 20574 h 5414391"/>
              <a:gd name="connsiteX11" fmla="*/ 2346960 w 2523744"/>
              <a:gd name="connsiteY11" fmla="*/ 22479 h 5414391"/>
              <a:gd name="connsiteX12" fmla="*/ 2491740 w 2523744"/>
              <a:gd name="connsiteY12" fmla="*/ 117729 h 5414391"/>
              <a:gd name="connsiteX13" fmla="*/ 2516505 w 2523744"/>
              <a:gd name="connsiteY13" fmla="*/ 268224 h 5414391"/>
              <a:gd name="connsiteX14" fmla="*/ 2523744 w 2523744"/>
              <a:gd name="connsiteY14" fmla="*/ 5202555 h 5414391"/>
              <a:gd name="connsiteX15" fmla="*/ 2497836 w 2523744"/>
              <a:gd name="connsiteY15" fmla="*/ 5310759 h 5414391"/>
              <a:gd name="connsiteX16" fmla="*/ 2377440 w 2523744"/>
              <a:gd name="connsiteY16" fmla="*/ 5414391 h 5414391"/>
              <a:gd name="connsiteX17" fmla="*/ 241935 w 2523744"/>
              <a:gd name="connsiteY17" fmla="*/ 5402199 h 5414391"/>
              <a:gd name="connsiteX18" fmla="*/ 135255 w 2523744"/>
              <a:gd name="connsiteY18" fmla="*/ 5381244 h 5414391"/>
              <a:gd name="connsiteX19" fmla="*/ 30480 w 2523744"/>
              <a:gd name="connsiteY19" fmla="*/ 5247894 h 5414391"/>
              <a:gd name="connsiteX20" fmla="*/ 0 w 2523744"/>
              <a:gd name="connsiteY20" fmla="*/ 182499 h 5414391"/>
              <a:gd name="connsiteX21" fmla="*/ 108204 w 2523744"/>
              <a:gd name="connsiteY21" fmla="*/ 46101 h 5414391"/>
              <a:gd name="connsiteX22" fmla="*/ 248031 w 2523744"/>
              <a:gd name="connsiteY22" fmla="*/ 0 h 541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3744" h="5414391">
                <a:moveTo>
                  <a:pt x="248031" y="0"/>
                </a:moveTo>
                <a:lnTo>
                  <a:pt x="1082040" y="14859"/>
                </a:lnTo>
                <a:lnTo>
                  <a:pt x="1125855" y="68199"/>
                </a:lnTo>
                <a:lnTo>
                  <a:pt x="1167765" y="157734"/>
                </a:lnTo>
                <a:lnTo>
                  <a:pt x="1242060" y="190119"/>
                </a:lnTo>
                <a:lnTo>
                  <a:pt x="1306830" y="192024"/>
                </a:lnTo>
                <a:lnTo>
                  <a:pt x="1369695" y="152019"/>
                </a:lnTo>
                <a:lnTo>
                  <a:pt x="1394460" y="98679"/>
                </a:lnTo>
                <a:lnTo>
                  <a:pt x="1417320" y="75819"/>
                </a:lnTo>
                <a:lnTo>
                  <a:pt x="1442085" y="51054"/>
                </a:lnTo>
                <a:lnTo>
                  <a:pt x="1463040" y="20574"/>
                </a:lnTo>
                <a:lnTo>
                  <a:pt x="2346960" y="22479"/>
                </a:lnTo>
                <a:lnTo>
                  <a:pt x="2491740" y="117729"/>
                </a:lnTo>
                <a:lnTo>
                  <a:pt x="2516505" y="268224"/>
                </a:lnTo>
                <a:lnTo>
                  <a:pt x="2523744" y="5202555"/>
                </a:lnTo>
                <a:lnTo>
                  <a:pt x="2497836" y="5310759"/>
                </a:lnTo>
                <a:lnTo>
                  <a:pt x="2377440" y="5414391"/>
                </a:lnTo>
                <a:lnTo>
                  <a:pt x="241935" y="5402199"/>
                </a:lnTo>
                <a:cubicBezTo>
                  <a:pt x="217805" y="5390769"/>
                  <a:pt x="132715" y="5392674"/>
                  <a:pt x="135255" y="5381244"/>
                </a:cubicBezTo>
                <a:cubicBezTo>
                  <a:pt x="66040" y="5305044"/>
                  <a:pt x="61595" y="5295519"/>
                  <a:pt x="30480" y="5247894"/>
                </a:cubicBezTo>
                <a:lnTo>
                  <a:pt x="0" y="182499"/>
                </a:lnTo>
                <a:lnTo>
                  <a:pt x="108204" y="46101"/>
                </a:lnTo>
                <a:lnTo>
                  <a:pt x="248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C82820B-5EF6-ED35-B25A-E7166569F914}"/>
              </a:ext>
            </a:extLst>
          </p:cNvPr>
          <p:cNvSpPr txBox="1"/>
          <p:nvPr/>
        </p:nvSpPr>
        <p:spPr>
          <a:xfrm>
            <a:off x="4013577" y="2348043"/>
            <a:ext cx="172167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  <a:cs typeface="Times New Roman" panose="02020603050405020304" pitchFamily="18" charset="0"/>
              </a:rPr>
              <a:t>Gute Arbeit!</a:t>
            </a:r>
          </a:p>
          <a:p>
            <a:pPr algn="ctr"/>
            <a:r>
              <a:rPr lang="de-DE" sz="1200" dirty="0">
                <a:solidFill>
                  <a:schemeClr val="bg1"/>
                </a:solidFill>
                <a:cs typeface="Times New Roman" panose="02020603050405020304" pitchFamily="18" charset="0"/>
              </a:rPr>
              <a:t>Jetzt weißt du, was in </a:t>
            </a:r>
            <a:r>
              <a:rPr lang="de-DE" sz="1200" b="1" dirty="0">
                <a:solidFill>
                  <a:srgbClr val="FF0000"/>
                </a:solidFill>
                <a:cs typeface="Times New Roman" panose="02020603050405020304" pitchFamily="18" charset="0"/>
              </a:rPr>
              <a:t>mir</a:t>
            </a:r>
            <a:r>
              <a:rPr lang="de-DE" sz="1200" dirty="0">
                <a:solidFill>
                  <a:schemeClr val="bg1"/>
                </a:solidFill>
                <a:cs typeface="Times New Roman" panose="02020603050405020304" pitchFamily="18" charset="0"/>
              </a:rPr>
              <a:t> steckt. Die letzte Zahl für den PIN-Code ist die </a:t>
            </a:r>
            <a:r>
              <a:rPr lang="de-DE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7</a:t>
            </a:r>
            <a:r>
              <a:rPr lang="de-DE" sz="1200" dirty="0">
                <a:solidFill>
                  <a:schemeClr val="bg1"/>
                </a:solidFill>
                <a:cs typeface="Times New Roman" panose="02020603050405020304" pitchFamily="18" charset="0"/>
              </a:rPr>
              <a:t>. </a:t>
            </a: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de-DE" sz="1200">
                <a:solidFill>
                  <a:schemeClr val="bg1"/>
                </a:solidFill>
                <a:cs typeface="Times New Roman" panose="02020603050405020304" pitchFamily="18" charset="0"/>
              </a:rPr>
              <a:t>_ _ _ _</a:t>
            </a:r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endParaRPr lang="de-DE" sz="1200" dirty="0">
              <a:solidFill>
                <a:schemeClr val="bg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458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4E3D01F-3C14-DDF3-2CF1-DA3B6C9341D0}"/>
              </a:ext>
            </a:extLst>
          </p:cNvPr>
          <p:cNvGrpSpPr/>
          <p:nvPr/>
        </p:nvGrpSpPr>
        <p:grpSpPr>
          <a:xfrm>
            <a:off x="2294187" y="509271"/>
            <a:ext cx="2989173" cy="5872480"/>
            <a:chOff x="873759" y="370840"/>
            <a:chExt cx="2989173" cy="5872480"/>
          </a:xfrm>
        </p:grpSpPr>
        <p:pic>
          <p:nvPicPr>
            <p:cNvPr id="5" name="Grafik 4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D40288BE-6AE1-43F8-F6A5-6F1092460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873759" y="370840"/>
              <a:ext cx="2989173" cy="5872480"/>
            </a:xfrm>
            <a:prstGeom prst="rect">
              <a:avLst/>
            </a:prstGeom>
          </p:spPr>
        </p:pic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F4D45889-0E52-45E0-7C87-F1ABBBD40FD2}"/>
                </a:ext>
              </a:extLst>
            </p:cNvPr>
            <p:cNvGrpSpPr/>
            <p:nvPr/>
          </p:nvGrpSpPr>
          <p:grpSpPr>
            <a:xfrm>
              <a:off x="1400748" y="708532"/>
              <a:ext cx="2147148" cy="5148799"/>
              <a:chOff x="1400748" y="708532"/>
              <a:chExt cx="2147148" cy="5148799"/>
            </a:xfrm>
          </p:grpSpPr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2754692C-274E-2CC1-E169-F4EA86EB48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48" y="4462670"/>
                <a:ext cx="2019419" cy="1394661"/>
              </a:xfrm>
              <a:prstGeom prst="rect">
                <a:avLst/>
              </a:prstGeom>
            </p:spPr>
          </p:pic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7D0FEC06-CE23-3A0C-3DB1-7110F190C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2010350" y="745375"/>
                <a:ext cx="1468348" cy="1394661"/>
              </a:xfrm>
              <a:prstGeom prst="rect">
                <a:avLst/>
              </a:prstGeom>
            </p:spPr>
          </p:pic>
          <p:pic>
            <p:nvPicPr>
              <p:cNvPr id="11" name="Grafik 10">
                <a:extLst>
                  <a:ext uri="{FF2B5EF4-FFF2-40B4-BE49-F238E27FC236}">
                    <a16:creationId xmlns:a16="http://schemas.microsoft.com/office/drawing/2014/main" id="{6EF62DB6-E7E3-FB02-2734-347ABB83D3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903170">
                <a:off x="1570465" y="2105602"/>
                <a:ext cx="2028325" cy="1926536"/>
              </a:xfrm>
              <a:prstGeom prst="rect">
                <a:avLst/>
              </a:prstGeom>
            </p:spPr>
          </p:pic>
        </p:grp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56AFDB98-F134-423C-B0C9-37F29D83B6E6}"/>
              </a:ext>
            </a:extLst>
          </p:cNvPr>
          <p:cNvGrpSpPr/>
          <p:nvPr/>
        </p:nvGrpSpPr>
        <p:grpSpPr>
          <a:xfrm>
            <a:off x="7134441" y="509271"/>
            <a:ext cx="2867185" cy="5872480"/>
            <a:chOff x="8119863" y="509271"/>
            <a:chExt cx="2867185" cy="5872480"/>
          </a:xfrm>
        </p:grpSpPr>
        <p:pic>
          <p:nvPicPr>
            <p:cNvPr id="2" name="Grafik 1" descr="Ein Bild, das Gerät, tragbares Kommunikationsgerät, Handy, Kommunikationsgerät enthält.&#10;&#10;Automatisch generierte Beschreibung">
              <a:extLst>
                <a:ext uri="{FF2B5EF4-FFF2-40B4-BE49-F238E27FC236}">
                  <a16:creationId xmlns:a16="http://schemas.microsoft.com/office/drawing/2014/main" id="{4DDCB6CC-1DFC-0FD7-7447-0C1DE19F45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52041"/>
            <a:stretch/>
          </p:blipFill>
          <p:spPr>
            <a:xfrm>
              <a:off x="8119863" y="509271"/>
              <a:ext cx="2867185" cy="5872480"/>
            </a:xfrm>
            <a:prstGeom prst="rect">
              <a:avLst/>
            </a:prstGeom>
          </p:spPr>
        </p:pic>
        <p:sp>
          <p:nvSpPr>
            <p:cNvPr id="3" name="Freihandform: Form 2">
              <a:extLst>
                <a:ext uri="{FF2B5EF4-FFF2-40B4-BE49-F238E27FC236}">
                  <a16:creationId xmlns:a16="http://schemas.microsoft.com/office/drawing/2014/main" id="{0BBE5F04-39EA-0B37-E99C-9B3D6B750638}"/>
                </a:ext>
              </a:extLst>
            </p:cNvPr>
            <p:cNvSpPr/>
            <p:nvPr/>
          </p:nvSpPr>
          <p:spPr>
            <a:xfrm>
              <a:off x="8219956" y="614680"/>
              <a:ext cx="2523744" cy="5456681"/>
            </a:xfrm>
            <a:custGeom>
              <a:avLst/>
              <a:gdLst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089660 w 2468880"/>
                <a:gd name="connsiteY2" fmla="*/ 83820 h 5387340"/>
                <a:gd name="connsiteX3" fmla="*/ 1127760 w 2468880"/>
                <a:gd name="connsiteY3" fmla="*/ 144780 h 5387340"/>
                <a:gd name="connsiteX4" fmla="*/ 1211580 w 2468880"/>
                <a:gd name="connsiteY4" fmla="*/ 175260 h 5387340"/>
                <a:gd name="connsiteX5" fmla="*/ 1272540 w 2468880"/>
                <a:gd name="connsiteY5" fmla="*/ 182880 h 5387340"/>
                <a:gd name="connsiteX6" fmla="*/ 1341120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09700 w 2468880"/>
                <a:gd name="connsiteY9" fmla="*/ 22860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108710 w 2468880"/>
                <a:gd name="connsiteY2" fmla="*/ 91440 h 5387340"/>
                <a:gd name="connsiteX3" fmla="*/ 1127760 w 2468880"/>
                <a:gd name="connsiteY3" fmla="*/ 144780 h 5387340"/>
                <a:gd name="connsiteX4" fmla="*/ 1211580 w 2468880"/>
                <a:gd name="connsiteY4" fmla="*/ 175260 h 5387340"/>
                <a:gd name="connsiteX5" fmla="*/ 1272540 w 2468880"/>
                <a:gd name="connsiteY5" fmla="*/ 182880 h 5387340"/>
                <a:gd name="connsiteX6" fmla="*/ 1341120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09700 w 2468880"/>
                <a:gd name="connsiteY9" fmla="*/ 22860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108710 w 2468880"/>
                <a:gd name="connsiteY2" fmla="*/ 91440 h 5387340"/>
                <a:gd name="connsiteX3" fmla="*/ 1137285 w 2468880"/>
                <a:gd name="connsiteY3" fmla="*/ 142875 h 5387340"/>
                <a:gd name="connsiteX4" fmla="*/ 1211580 w 2468880"/>
                <a:gd name="connsiteY4" fmla="*/ 175260 h 5387340"/>
                <a:gd name="connsiteX5" fmla="*/ 1272540 w 2468880"/>
                <a:gd name="connsiteY5" fmla="*/ 182880 h 5387340"/>
                <a:gd name="connsiteX6" fmla="*/ 1341120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09700 w 2468880"/>
                <a:gd name="connsiteY9" fmla="*/ 22860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108710 w 2468880"/>
                <a:gd name="connsiteY2" fmla="*/ 91440 h 5387340"/>
                <a:gd name="connsiteX3" fmla="*/ 1137285 w 2468880"/>
                <a:gd name="connsiteY3" fmla="*/ 142875 h 5387340"/>
                <a:gd name="connsiteX4" fmla="*/ 1211580 w 2468880"/>
                <a:gd name="connsiteY4" fmla="*/ 175260 h 5387340"/>
                <a:gd name="connsiteX5" fmla="*/ 1276350 w 2468880"/>
                <a:gd name="connsiteY5" fmla="*/ 177165 h 5387340"/>
                <a:gd name="connsiteX6" fmla="*/ 1341120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09700 w 2468880"/>
                <a:gd name="connsiteY9" fmla="*/ 22860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108710 w 2468880"/>
                <a:gd name="connsiteY2" fmla="*/ 91440 h 5387340"/>
                <a:gd name="connsiteX3" fmla="*/ 1137285 w 2468880"/>
                <a:gd name="connsiteY3" fmla="*/ 142875 h 5387340"/>
                <a:gd name="connsiteX4" fmla="*/ 1211580 w 2468880"/>
                <a:gd name="connsiteY4" fmla="*/ 175260 h 5387340"/>
                <a:gd name="connsiteX5" fmla="*/ 1276350 w 2468880"/>
                <a:gd name="connsiteY5" fmla="*/ 177165 h 5387340"/>
                <a:gd name="connsiteX6" fmla="*/ 1339215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09700 w 2468880"/>
                <a:gd name="connsiteY9" fmla="*/ 22860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68880"/>
                <a:gd name="connsiteY0" fmla="*/ 22860 h 5387340"/>
                <a:gd name="connsiteX1" fmla="*/ 1051560 w 2468880"/>
                <a:gd name="connsiteY1" fmla="*/ 0 h 5387340"/>
                <a:gd name="connsiteX2" fmla="*/ 1108710 w 2468880"/>
                <a:gd name="connsiteY2" fmla="*/ 91440 h 5387340"/>
                <a:gd name="connsiteX3" fmla="*/ 1137285 w 2468880"/>
                <a:gd name="connsiteY3" fmla="*/ 142875 h 5387340"/>
                <a:gd name="connsiteX4" fmla="*/ 1211580 w 2468880"/>
                <a:gd name="connsiteY4" fmla="*/ 175260 h 5387340"/>
                <a:gd name="connsiteX5" fmla="*/ 1276350 w 2468880"/>
                <a:gd name="connsiteY5" fmla="*/ 177165 h 5387340"/>
                <a:gd name="connsiteX6" fmla="*/ 1339215 w 2468880"/>
                <a:gd name="connsiteY6" fmla="*/ 137160 h 5387340"/>
                <a:gd name="connsiteX7" fmla="*/ 1363980 w 2468880"/>
                <a:gd name="connsiteY7" fmla="*/ 83820 h 5387340"/>
                <a:gd name="connsiteX8" fmla="*/ 1386840 w 2468880"/>
                <a:gd name="connsiteY8" fmla="*/ 60960 h 5387340"/>
                <a:gd name="connsiteX9" fmla="*/ 1411605 w 2468880"/>
                <a:gd name="connsiteY9" fmla="*/ 36195 h 5387340"/>
                <a:gd name="connsiteX10" fmla="*/ 1432560 w 2468880"/>
                <a:gd name="connsiteY10" fmla="*/ 15240 h 5387340"/>
                <a:gd name="connsiteX11" fmla="*/ 2316480 w 2468880"/>
                <a:gd name="connsiteY11" fmla="*/ 15240 h 5387340"/>
                <a:gd name="connsiteX12" fmla="*/ 2446020 w 2468880"/>
                <a:gd name="connsiteY12" fmla="*/ 106680 h 5387340"/>
                <a:gd name="connsiteX13" fmla="*/ 2461260 w 2468880"/>
                <a:gd name="connsiteY13" fmla="*/ 251460 h 5387340"/>
                <a:gd name="connsiteX14" fmla="*/ 2468880 w 2468880"/>
                <a:gd name="connsiteY14" fmla="*/ 5181600 h 5387340"/>
                <a:gd name="connsiteX15" fmla="*/ 2430780 w 2468880"/>
                <a:gd name="connsiteY15" fmla="*/ 5295900 h 5387340"/>
                <a:gd name="connsiteX16" fmla="*/ 2316480 w 2468880"/>
                <a:gd name="connsiteY16" fmla="*/ 5387340 h 5387340"/>
                <a:gd name="connsiteX17" fmla="*/ 205740 w 2468880"/>
                <a:gd name="connsiteY17" fmla="*/ 5379720 h 5387340"/>
                <a:gd name="connsiteX18" fmla="*/ 76200 w 2468880"/>
                <a:gd name="connsiteY18" fmla="*/ 5311140 h 5387340"/>
                <a:gd name="connsiteX19" fmla="*/ 7620 w 2468880"/>
                <a:gd name="connsiteY19" fmla="*/ 5204460 h 5387340"/>
                <a:gd name="connsiteX20" fmla="*/ 0 w 2468880"/>
                <a:gd name="connsiteY20" fmla="*/ 167640 h 5387340"/>
                <a:gd name="connsiteX21" fmla="*/ 83820 w 2468880"/>
                <a:gd name="connsiteY21" fmla="*/ 60960 h 5387340"/>
                <a:gd name="connsiteX22" fmla="*/ 160020 w 2468880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76200 w 2478405"/>
                <a:gd name="connsiteY18" fmla="*/ 5311140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0965 w 2478405"/>
                <a:gd name="connsiteY18" fmla="*/ 5347335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0965 w 2478405"/>
                <a:gd name="connsiteY18" fmla="*/ 5347335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0965 w 2478405"/>
                <a:gd name="connsiteY18" fmla="*/ 5347335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6680 w 2478405"/>
                <a:gd name="connsiteY18" fmla="*/ 5343525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33350 w 2478405"/>
                <a:gd name="connsiteY18" fmla="*/ 5345430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33350 w 2478405"/>
                <a:gd name="connsiteY18" fmla="*/ 5345430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4775 w 2478405"/>
                <a:gd name="connsiteY18" fmla="*/ 5353050 h 5387340"/>
                <a:gd name="connsiteX19" fmla="*/ 7620 w 2478405"/>
                <a:gd name="connsiteY19" fmla="*/ 5204460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4775 w 2478405"/>
                <a:gd name="connsiteY18" fmla="*/ 5353050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05740 w 2478405"/>
                <a:gd name="connsiteY17" fmla="*/ 5379720 h 5387340"/>
                <a:gd name="connsiteX18" fmla="*/ 104775 w 2478405"/>
                <a:gd name="connsiteY18" fmla="*/ 5366385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160020 w 2478405"/>
                <a:gd name="connsiteY0" fmla="*/ 22860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11455 w 2478405"/>
                <a:gd name="connsiteY17" fmla="*/ 5387340 h 5387340"/>
                <a:gd name="connsiteX18" fmla="*/ 104775 w 2478405"/>
                <a:gd name="connsiteY18" fmla="*/ 5366385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160020 w 2478405"/>
                <a:gd name="connsiteY22" fmla="*/ 22860 h 5387340"/>
                <a:gd name="connsiteX0" fmla="*/ 211455 w 2478405"/>
                <a:gd name="connsiteY0" fmla="*/ 9525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11455 w 2478405"/>
                <a:gd name="connsiteY17" fmla="*/ 5387340 h 5387340"/>
                <a:gd name="connsiteX18" fmla="*/ 104775 w 2478405"/>
                <a:gd name="connsiteY18" fmla="*/ 5366385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60960 h 5387340"/>
                <a:gd name="connsiteX22" fmla="*/ 211455 w 2478405"/>
                <a:gd name="connsiteY22" fmla="*/ 9525 h 5387340"/>
                <a:gd name="connsiteX0" fmla="*/ 211455 w 2478405"/>
                <a:gd name="connsiteY0" fmla="*/ 9525 h 5387340"/>
                <a:gd name="connsiteX1" fmla="*/ 1051560 w 2478405"/>
                <a:gd name="connsiteY1" fmla="*/ 0 h 5387340"/>
                <a:gd name="connsiteX2" fmla="*/ 1108710 w 2478405"/>
                <a:gd name="connsiteY2" fmla="*/ 914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11455 w 2478405"/>
                <a:gd name="connsiteY17" fmla="*/ 5387340 h 5387340"/>
                <a:gd name="connsiteX18" fmla="*/ 104775 w 2478405"/>
                <a:gd name="connsiteY18" fmla="*/ 5366385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49530 h 5387340"/>
                <a:gd name="connsiteX22" fmla="*/ 211455 w 2478405"/>
                <a:gd name="connsiteY22" fmla="*/ 9525 h 5387340"/>
                <a:gd name="connsiteX0" fmla="*/ 211455 w 2478405"/>
                <a:gd name="connsiteY0" fmla="*/ 9525 h 5387340"/>
                <a:gd name="connsiteX1" fmla="*/ 1051560 w 2478405"/>
                <a:gd name="connsiteY1" fmla="*/ 0 h 5387340"/>
                <a:gd name="connsiteX2" fmla="*/ 1095375 w 2478405"/>
                <a:gd name="connsiteY2" fmla="*/ 53340 h 5387340"/>
                <a:gd name="connsiteX3" fmla="*/ 1137285 w 2478405"/>
                <a:gd name="connsiteY3" fmla="*/ 142875 h 5387340"/>
                <a:gd name="connsiteX4" fmla="*/ 1211580 w 2478405"/>
                <a:gd name="connsiteY4" fmla="*/ 175260 h 5387340"/>
                <a:gd name="connsiteX5" fmla="*/ 1276350 w 2478405"/>
                <a:gd name="connsiteY5" fmla="*/ 177165 h 5387340"/>
                <a:gd name="connsiteX6" fmla="*/ 1339215 w 2478405"/>
                <a:gd name="connsiteY6" fmla="*/ 137160 h 5387340"/>
                <a:gd name="connsiteX7" fmla="*/ 1363980 w 2478405"/>
                <a:gd name="connsiteY7" fmla="*/ 83820 h 5387340"/>
                <a:gd name="connsiteX8" fmla="*/ 1386840 w 2478405"/>
                <a:gd name="connsiteY8" fmla="*/ 60960 h 5387340"/>
                <a:gd name="connsiteX9" fmla="*/ 1411605 w 2478405"/>
                <a:gd name="connsiteY9" fmla="*/ 36195 h 5387340"/>
                <a:gd name="connsiteX10" fmla="*/ 1432560 w 2478405"/>
                <a:gd name="connsiteY10" fmla="*/ 15240 h 5387340"/>
                <a:gd name="connsiteX11" fmla="*/ 2316480 w 2478405"/>
                <a:gd name="connsiteY11" fmla="*/ 15240 h 5387340"/>
                <a:gd name="connsiteX12" fmla="*/ 2446020 w 2478405"/>
                <a:gd name="connsiteY12" fmla="*/ 106680 h 5387340"/>
                <a:gd name="connsiteX13" fmla="*/ 2478405 w 2478405"/>
                <a:gd name="connsiteY13" fmla="*/ 253365 h 5387340"/>
                <a:gd name="connsiteX14" fmla="*/ 2468880 w 2478405"/>
                <a:gd name="connsiteY14" fmla="*/ 5181600 h 5387340"/>
                <a:gd name="connsiteX15" fmla="*/ 2430780 w 2478405"/>
                <a:gd name="connsiteY15" fmla="*/ 5295900 h 5387340"/>
                <a:gd name="connsiteX16" fmla="*/ 2316480 w 2478405"/>
                <a:gd name="connsiteY16" fmla="*/ 5387340 h 5387340"/>
                <a:gd name="connsiteX17" fmla="*/ 211455 w 2478405"/>
                <a:gd name="connsiteY17" fmla="*/ 5387340 h 5387340"/>
                <a:gd name="connsiteX18" fmla="*/ 104775 w 2478405"/>
                <a:gd name="connsiteY18" fmla="*/ 5366385 h 5387340"/>
                <a:gd name="connsiteX19" fmla="*/ 0 w 2478405"/>
                <a:gd name="connsiteY19" fmla="*/ 5233035 h 5387340"/>
                <a:gd name="connsiteX20" fmla="*/ 0 w 2478405"/>
                <a:gd name="connsiteY20" fmla="*/ 167640 h 5387340"/>
                <a:gd name="connsiteX21" fmla="*/ 83820 w 2478405"/>
                <a:gd name="connsiteY21" fmla="*/ 49530 h 5387340"/>
                <a:gd name="connsiteX22" fmla="*/ 211455 w 247840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15240 h 5387340"/>
                <a:gd name="connsiteX11" fmla="*/ 2316480 w 2486025"/>
                <a:gd name="connsiteY11" fmla="*/ 15240 h 5387340"/>
                <a:gd name="connsiteX12" fmla="*/ 2446020 w 2486025"/>
                <a:gd name="connsiteY12" fmla="*/ 10668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83820 w 2486025"/>
                <a:gd name="connsiteY21" fmla="*/ 49530 h 5387340"/>
                <a:gd name="connsiteX22" fmla="*/ 211455 w 248602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15240 h 5387340"/>
                <a:gd name="connsiteX11" fmla="*/ 2316480 w 2486025"/>
                <a:gd name="connsiteY11" fmla="*/ 15240 h 5387340"/>
                <a:gd name="connsiteX12" fmla="*/ 2457450 w 2486025"/>
                <a:gd name="connsiteY12" fmla="*/ 12192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83820 w 2486025"/>
                <a:gd name="connsiteY21" fmla="*/ 49530 h 5387340"/>
                <a:gd name="connsiteX22" fmla="*/ 211455 w 248602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15240 h 5387340"/>
                <a:gd name="connsiteX11" fmla="*/ 2316480 w 2486025"/>
                <a:gd name="connsiteY11" fmla="*/ 7620 h 5387340"/>
                <a:gd name="connsiteX12" fmla="*/ 2457450 w 2486025"/>
                <a:gd name="connsiteY12" fmla="*/ 12192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83820 w 2486025"/>
                <a:gd name="connsiteY21" fmla="*/ 49530 h 5387340"/>
                <a:gd name="connsiteX22" fmla="*/ 211455 w 248602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5715 h 5387340"/>
                <a:gd name="connsiteX11" fmla="*/ 2316480 w 2486025"/>
                <a:gd name="connsiteY11" fmla="*/ 7620 h 5387340"/>
                <a:gd name="connsiteX12" fmla="*/ 2457450 w 2486025"/>
                <a:gd name="connsiteY12" fmla="*/ 12192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83820 w 2486025"/>
                <a:gd name="connsiteY21" fmla="*/ 49530 h 5387340"/>
                <a:gd name="connsiteX22" fmla="*/ 211455 w 248602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5715 h 5387340"/>
                <a:gd name="connsiteX11" fmla="*/ 2316480 w 2486025"/>
                <a:gd name="connsiteY11" fmla="*/ 7620 h 5387340"/>
                <a:gd name="connsiteX12" fmla="*/ 2461260 w 2486025"/>
                <a:gd name="connsiteY12" fmla="*/ 10287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83820 w 2486025"/>
                <a:gd name="connsiteY21" fmla="*/ 49530 h 5387340"/>
                <a:gd name="connsiteX22" fmla="*/ 211455 w 2486025"/>
                <a:gd name="connsiteY22" fmla="*/ 9525 h 5387340"/>
                <a:gd name="connsiteX0" fmla="*/ 211455 w 2486025"/>
                <a:gd name="connsiteY0" fmla="*/ 9525 h 5387340"/>
                <a:gd name="connsiteX1" fmla="*/ 1051560 w 2486025"/>
                <a:gd name="connsiteY1" fmla="*/ 0 h 5387340"/>
                <a:gd name="connsiteX2" fmla="*/ 1095375 w 2486025"/>
                <a:gd name="connsiteY2" fmla="*/ 53340 h 5387340"/>
                <a:gd name="connsiteX3" fmla="*/ 1137285 w 2486025"/>
                <a:gd name="connsiteY3" fmla="*/ 142875 h 5387340"/>
                <a:gd name="connsiteX4" fmla="*/ 1211580 w 2486025"/>
                <a:gd name="connsiteY4" fmla="*/ 175260 h 5387340"/>
                <a:gd name="connsiteX5" fmla="*/ 1276350 w 2486025"/>
                <a:gd name="connsiteY5" fmla="*/ 177165 h 5387340"/>
                <a:gd name="connsiteX6" fmla="*/ 1339215 w 2486025"/>
                <a:gd name="connsiteY6" fmla="*/ 137160 h 5387340"/>
                <a:gd name="connsiteX7" fmla="*/ 1363980 w 2486025"/>
                <a:gd name="connsiteY7" fmla="*/ 83820 h 5387340"/>
                <a:gd name="connsiteX8" fmla="*/ 1386840 w 2486025"/>
                <a:gd name="connsiteY8" fmla="*/ 60960 h 5387340"/>
                <a:gd name="connsiteX9" fmla="*/ 1411605 w 2486025"/>
                <a:gd name="connsiteY9" fmla="*/ 36195 h 5387340"/>
                <a:gd name="connsiteX10" fmla="*/ 1432560 w 2486025"/>
                <a:gd name="connsiteY10" fmla="*/ 5715 h 5387340"/>
                <a:gd name="connsiteX11" fmla="*/ 2316480 w 2486025"/>
                <a:gd name="connsiteY11" fmla="*/ 7620 h 5387340"/>
                <a:gd name="connsiteX12" fmla="*/ 2461260 w 2486025"/>
                <a:gd name="connsiteY12" fmla="*/ 102870 h 5387340"/>
                <a:gd name="connsiteX13" fmla="*/ 2486025 w 2486025"/>
                <a:gd name="connsiteY13" fmla="*/ 253365 h 5387340"/>
                <a:gd name="connsiteX14" fmla="*/ 2468880 w 2486025"/>
                <a:gd name="connsiteY14" fmla="*/ 5181600 h 5387340"/>
                <a:gd name="connsiteX15" fmla="*/ 2430780 w 2486025"/>
                <a:gd name="connsiteY15" fmla="*/ 5295900 h 5387340"/>
                <a:gd name="connsiteX16" fmla="*/ 2316480 w 2486025"/>
                <a:gd name="connsiteY16" fmla="*/ 5387340 h 5387340"/>
                <a:gd name="connsiteX17" fmla="*/ 211455 w 2486025"/>
                <a:gd name="connsiteY17" fmla="*/ 5387340 h 5387340"/>
                <a:gd name="connsiteX18" fmla="*/ 104775 w 2486025"/>
                <a:gd name="connsiteY18" fmla="*/ 5366385 h 5387340"/>
                <a:gd name="connsiteX19" fmla="*/ 0 w 2486025"/>
                <a:gd name="connsiteY19" fmla="*/ 5233035 h 5387340"/>
                <a:gd name="connsiteX20" fmla="*/ 0 w 2486025"/>
                <a:gd name="connsiteY20" fmla="*/ 167640 h 5387340"/>
                <a:gd name="connsiteX21" fmla="*/ 77724 w 2486025"/>
                <a:gd name="connsiteY21" fmla="*/ 31242 h 5387340"/>
                <a:gd name="connsiteX22" fmla="*/ 211455 w 2486025"/>
                <a:gd name="connsiteY22" fmla="*/ 9525 h 5387340"/>
                <a:gd name="connsiteX0" fmla="*/ 217551 w 2486025"/>
                <a:gd name="connsiteY0" fmla="*/ 0 h 5402199"/>
                <a:gd name="connsiteX1" fmla="*/ 1051560 w 2486025"/>
                <a:gd name="connsiteY1" fmla="*/ 14859 h 5402199"/>
                <a:gd name="connsiteX2" fmla="*/ 1095375 w 2486025"/>
                <a:gd name="connsiteY2" fmla="*/ 68199 h 5402199"/>
                <a:gd name="connsiteX3" fmla="*/ 1137285 w 2486025"/>
                <a:gd name="connsiteY3" fmla="*/ 157734 h 5402199"/>
                <a:gd name="connsiteX4" fmla="*/ 1211580 w 2486025"/>
                <a:gd name="connsiteY4" fmla="*/ 190119 h 5402199"/>
                <a:gd name="connsiteX5" fmla="*/ 1276350 w 2486025"/>
                <a:gd name="connsiteY5" fmla="*/ 192024 h 5402199"/>
                <a:gd name="connsiteX6" fmla="*/ 1339215 w 2486025"/>
                <a:gd name="connsiteY6" fmla="*/ 152019 h 5402199"/>
                <a:gd name="connsiteX7" fmla="*/ 1363980 w 2486025"/>
                <a:gd name="connsiteY7" fmla="*/ 98679 h 5402199"/>
                <a:gd name="connsiteX8" fmla="*/ 1386840 w 2486025"/>
                <a:gd name="connsiteY8" fmla="*/ 75819 h 5402199"/>
                <a:gd name="connsiteX9" fmla="*/ 1411605 w 2486025"/>
                <a:gd name="connsiteY9" fmla="*/ 51054 h 5402199"/>
                <a:gd name="connsiteX10" fmla="*/ 1432560 w 2486025"/>
                <a:gd name="connsiteY10" fmla="*/ 20574 h 5402199"/>
                <a:gd name="connsiteX11" fmla="*/ 2316480 w 2486025"/>
                <a:gd name="connsiteY11" fmla="*/ 22479 h 5402199"/>
                <a:gd name="connsiteX12" fmla="*/ 2461260 w 2486025"/>
                <a:gd name="connsiteY12" fmla="*/ 117729 h 5402199"/>
                <a:gd name="connsiteX13" fmla="*/ 2486025 w 2486025"/>
                <a:gd name="connsiteY13" fmla="*/ 268224 h 5402199"/>
                <a:gd name="connsiteX14" fmla="*/ 2468880 w 2486025"/>
                <a:gd name="connsiteY14" fmla="*/ 5196459 h 5402199"/>
                <a:gd name="connsiteX15" fmla="*/ 2430780 w 2486025"/>
                <a:gd name="connsiteY15" fmla="*/ 5310759 h 5402199"/>
                <a:gd name="connsiteX16" fmla="*/ 2316480 w 2486025"/>
                <a:gd name="connsiteY16" fmla="*/ 5402199 h 5402199"/>
                <a:gd name="connsiteX17" fmla="*/ 211455 w 2486025"/>
                <a:gd name="connsiteY17" fmla="*/ 5402199 h 5402199"/>
                <a:gd name="connsiteX18" fmla="*/ 104775 w 2486025"/>
                <a:gd name="connsiteY18" fmla="*/ 5381244 h 5402199"/>
                <a:gd name="connsiteX19" fmla="*/ 0 w 2486025"/>
                <a:gd name="connsiteY19" fmla="*/ 5247894 h 5402199"/>
                <a:gd name="connsiteX20" fmla="*/ 0 w 2486025"/>
                <a:gd name="connsiteY20" fmla="*/ 182499 h 5402199"/>
                <a:gd name="connsiteX21" fmla="*/ 77724 w 2486025"/>
                <a:gd name="connsiteY21" fmla="*/ 46101 h 5402199"/>
                <a:gd name="connsiteX22" fmla="*/ 217551 w 2486025"/>
                <a:gd name="connsiteY22" fmla="*/ 0 h 5402199"/>
                <a:gd name="connsiteX0" fmla="*/ 248031 w 2516505"/>
                <a:gd name="connsiteY0" fmla="*/ 0 h 5402199"/>
                <a:gd name="connsiteX1" fmla="*/ 1082040 w 2516505"/>
                <a:gd name="connsiteY1" fmla="*/ 14859 h 5402199"/>
                <a:gd name="connsiteX2" fmla="*/ 1125855 w 2516505"/>
                <a:gd name="connsiteY2" fmla="*/ 68199 h 5402199"/>
                <a:gd name="connsiteX3" fmla="*/ 1167765 w 2516505"/>
                <a:gd name="connsiteY3" fmla="*/ 157734 h 5402199"/>
                <a:gd name="connsiteX4" fmla="*/ 1242060 w 2516505"/>
                <a:gd name="connsiteY4" fmla="*/ 190119 h 5402199"/>
                <a:gd name="connsiteX5" fmla="*/ 1306830 w 2516505"/>
                <a:gd name="connsiteY5" fmla="*/ 192024 h 5402199"/>
                <a:gd name="connsiteX6" fmla="*/ 1369695 w 2516505"/>
                <a:gd name="connsiteY6" fmla="*/ 152019 h 5402199"/>
                <a:gd name="connsiteX7" fmla="*/ 1394460 w 2516505"/>
                <a:gd name="connsiteY7" fmla="*/ 98679 h 5402199"/>
                <a:gd name="connsiteX8" fmla="*/ 1417320 w 2516505"/>
                <a:gd name="connsiteY8" fmla="*/ 75819 h 5402199"/>
                <a:gd name="connsiteX9" fmla="*/ 1442085 w 2516505"/>
                <a:gd name="connsiteY9" fmla="*/ 51054 h 5402199"/>
                <a:gd name="connsiteX10" fmla="*/ 1463040 w 2516505"/>
                <a:gd name="connsiteY10" fmla="*/ 20574 h 5402199"/>
                <a:gd name="connsiteX11" fmla="*/ 2346960 w 2516505"/>
                <a:gd name="connsiteY11" fmla="*/ 22479 h 5402199"/>
                <a:gd name="connsiteX12" fmla="*/ 2491740 w 2516505"/>
                <a:gd name="connsiteY12" fmla="*/ 117729 h 5402199"/>
                <a:gd name="connsiteX13" fmla="*/ 2516505 w 2516505"/>
                <a:gd name="connsiteY13" fmla="*/ 268224 h 5402199"/>
                <a:gd name="connsiteX14" fmla="*/ 2499360 w 2516505"/>
                <a:gd name="connsiteY14" fmla="*/ 5196459 h 5402199"/>
                <a:gd name="connsiteX15" fmla="*/ 2461260 w 2516505"/>
                <a:gd name="connsiteY15" fmla="*/ 5310759 h 5402199"/>
                <a:gd name="connsiteX16" fmla="*/ 2346960 w 2516505"/>
                <a:gd name="connsiteY16" fmla="*/ 5402199 h 5402199"/>
                <a:gd name="connsiteX17" fmla="*/ 241935 w 2516505"/>
                <a:gd name="connsiteY17" fmla="*/ 5402199 h 5402199"/>
                <a:gd name="connsiteX18" fmla="*/ 135255 w 2516505"/>
                <a:gd name="connsiteY18" fmla="*/ 5381244 h 5402199"/>
                <a:gd name="connsiteX19" fmla="*/ 30480 w 2516505"/>
                <a:gd name="connsiteY19" fmla="*/ 5247894 h 5402199"/>
                <a:gd name="connsiteX20" fmla="*/ 0 w 2516505"/>
                <a:gd name="connsiteY20" fmla="*/ 182499 h 5402199"/>
                <a:gd name="connsiteX21" fmla="*/ 108204 w 2516505"/>
                <a:gd name="connsiteY21" fmla="*/ 46101 h 5402199"/>
                <a:gd name="connsiteX22" fmla="*/ 248031 w 2516505"/>
                <a:gd name="connsiteY22" fmla="*/ 0 h 5402199"/>
                <a:gd name="connsiteX0" fmla="*/ 248031 w 2516505"/>
                <a:gd name="connsiteY0" fmla="*/ 0 h 5402199"/>
                <a:gd name="connsiteX1" fmla="*/ 1082040 w 2516505"/>
                <a:gd name="connsiteY1" fmla="*/ 14859 h 5402199"/>
                <a:gd name="connsiteX2" fmla="*/ 1125855 w 2516505"/>
                <a:gd name="connsiteY2" fmla="*/ 68199 h 5402199"/>
                <a:gd name="connsiteX3" fmla="*/ 1167765 w 2516505"/>
                <a:gd name="connsiteY3" fmla="*/ 157734 h 5402199"/>
                <a:gd name="connsiteX4" fmla="*/ 1242060 w 2516505"/>
                <a:gd name="connsiteY4" fmla="*/ 190119 h 5402199"/>
                <a:gd name="connsiteX5" fmla="*/ 1306830 w 2516505"/>
                <a:gd name="connsiteY5" fmla="*/ 192024 h 5402199"/>
                <a:gd name="connsiteX6" fmla="*/ 1369695 w 2516505"/>
                <a:gd name="connsiteY6" fmla="*/ 152019 h 5402199"/>
                <a:gd name="connsiteX7" fmla="*/ 1394460 w 2516505"/>
                <a:gd name="connsiteY7" fmla="*/ 98679 h 5402199"/>
                <a:gd name="connsiteX8" fmla="*/ 1417320 w 2516505"/>
                <a:gd name="connsiteY8" fmla="*/ 75819 h 5402199"/>
                <a:gd name="connsiteX9" fmla="*/ 1442085 w 2516505"/>
                <a:gd name="connsiteY9" fmla="*/ 51054 h 5402199"/>
                <a:gd name="connsiteX10" fmla="*/ 1463040 w 2516505"/>
                <a:gd name="connsiteY10" fmla="*/ 20574 h 5402199"/>
                <a:gd name="connsiteX11" fmla="*/ 2346960 w 2516505"/>
                <a:gd name="connsiteY11" fmla="*/ 22479 h 5402199"/>
                <a:gd name="connsiteX12" fmla="*/ 2491740 w 2516505"/>
                <a:gd name="connsiteY12" fmla="*/ 117729 h 5402199"/>
                <a:gd name="connsiteX13" fmla="*/ 2516505 w 2516505"/>
                <a:gd name="connsiteY13" fmla="*/ 268224 h 5402199"/>
                <a:gd name="connsiteX14" fmla="*/ 2499360 w 2516505"/>
                <a:gd name="connsiteY14" fmla="*/ 5196459 h 5402199"/>
                <a:gd name="connsiteX15" fmla="*/ 2497836 w 2516505"/>
                <a:gd name="connsiteY15" fmla="*/ 5310759 h 5402199"/>
                <a:gd name="connsiteX16" fmla="*/ 2346960 w 2516505"/>
                <a:gd name="connsiteY16" fmla="*/ 5402199 h 5402199"/>
                <a:gd name="connsiteX17" fmla="*/ 241935 w 2516505"/>
                <a:gd name="connsiteY17" fmla="*/ 5402199 h 5402199"/>
                <a:gd name="connsiteX18" fmla="*/ 135255 w 2516505"/>
                <a:gd name="connsiteY18" fmla="*/ 5381244 h 5402199"/>
                <a:gd name="connsiteX19" fmla="*/ 30480 w 2516505"/>
                <a:gd name="connsiteY19" fmla="*/ 5247894 h 5402199"/>
                <a:gd name="connsiteX20" fmla="*/ 0 w 2516505"/>
                <a:gd name="connsiteY20" fmla="*/ 182499 h 5402199"/>
                <a:gd name="connsiteX21" fmla="*/ 108204 w 2516505"/>
                <a:gd name="connsiteY21" fmla="*/ 46101 h 5402199"/>
                <a:gd name="connsiteX22" fmla="*/ 248031 w 2516505"/>
                <a:gd name="connsiteY22" fmla="*/ 0 h 5402199"/>
                <a:gd name="connsiteX0" fmla="*/ 248031 w 2523744"/>
                <a:gd name="connsiteY0" fmla="*/ 0 h 5402199"/>
                <a:gd name="connsiteX1" fmla="*/ 1082040 w 2523744"/>
                <a:gd name="connsiteY1" fmla="*/ 14859 h 5402199"/>
                <a:gd name="connsiteX2" fmla="*/ 1125855 w 2523744"/>
                <a:gd name="connsiteY2" fmla="*/ 68199 h 5402199"/>
                <a:gd name="connsiteX3" fmla="*/ 1167765 w 2523744"/>
                <a:gd name="connsiteY3" fmla="*/ 157734 h 5402199"/>
                <a:gd name="connsiteX4" fmla="*/ 1242060 w 2523744"/>
                <a:gd name="connsiteY4" fmla="*/ 190119 h 5402199"/>
                <a:gd name="connsiteX5" fmla="*/ 1306830 w 2523744"/>
                <a:gd name="connsiteY5" fmla="*/ 192024 h 5402199"/>
                <a:gd name="connsiteX6" fmla="*/ 1369695 w 2523744"/>
                <a:gd name="connsiteY6" fmla="*/ 152019 h 5402199"/>
                <a:gd name="connsiteX7" fmla="*/ 1394460 w 2523744"/>
                <a:gd name="connsiteY7" fmla="*/ 98679 h 5402199"/>
                <a:gd name="connsiteX8" fmla="*/ 1417320 w 2523744"/>
                <a:gd name="connsiteY8" fmla="*/ 75819 h 5402199"/>
                <a:gd name="connsiteX9" fmla="*/ 1442085 w 2523744"/>
                <a:gd name="connsiteY9" fmla="*/ 51054 h 5402199"/>
                <a:gd name="connsiteX10" fmla="*/ 1463040 w 2523744"/>
                <a:gd name="connsiteY10" fmla="*/ 20574 h 5402199"/>
                <a:gd name="connsiteX11" fmla="*/ 2346960 w 2523744"/>
                <a:gd name="connsiteY11" fmla="*/ 22479 h 5402199"/>
                <a:gd name="connsiteX12" fmla="*/ 2491740 w 2523744"/>
                <a:gd name="connsiteY12" fmla="*/ 117729 h 5402199"/>
                <a:gd name="connsiteX13" fmla="*/ 2516505 w 2523744"/>
                <a:gd name="connsiteY13" fmla="*/ 268224 h 5402199"/>
                <a:gd name="connsiteX14" fmla="*/ 2523744 w 2523744"/>
                <a:gd name="connsiteY14" fmla="*/ 5202555 h 5402199"/>
                <a:gd name="connsiteX15" fmla="*/ 2497836 w 2523744"/>
                <a:gd name="connsiteY15" fmla="*/ 5310759 h 5402199"/>
                <a:gd name="connsiteX16" fmla="*/ 2346960 w 2523744"/>
                <a:gd name="connsiteY16" fmla="*/ 5402199 h 5402199"/>
                <a:gd name="connsiteX17" fmla="*/ 241935 w 2523744"/>
                <a:gd name="connsiteY17" fmla="*/ 5402199 h 5402199"/>
                <a:gd name="connsiteX18" fmla="*/ 135255 w 2523744"/>
                <a:gd name="connsiteY18" fmla="*/ 5381244 h 5402199"/>
                <a:gd name="connsiteX19" fmla="*/ 30480 w 2523744"/>
                <a:gd name="connsiteY19" fmla="*/ 5247894 h 5402199"/>
                <a:gd name="connsiteX20" fmla="*/ 0 w 2523744"/>
                <a:gd name="connsiteY20" fmla="*/ 182499 h 5402199"/>
                <a:gd name="connsiteX21" fmla="*/ 108204 w 2523744"/>
                <a:gd name="connsiteY21" fmla="*/ 46101 h 5402199"/>
                <a:gd name="connsiteX22" fmla="*/ 248031 w 2523744"/>
                <a:gd name="connsiteY22" fmla="*/ 0 h 5402199"/>
                <a:gd name="connsiteX0" fmla="*/ 248031 w 2523744"/>
                <a:gd name="connsiteY0" fmla="*/ 0 h 5414391"/>
                <a:gd name="connsiteX1" fmla="*/ 1082040 w 2523744"/>
                <a:gd name="connsiteY1" fmla="*/ 14859 h 5414391"/>
                <a:gd name="connsiteX2" fmla="*/ 1125855 w 2523744"/>
                <a:gd name="connsiteY2" fmla="*/ 68199 h 5414391"/>
                <a:gd name="connsiteX3" fmla="*/ 1167765 w 2523744"/>
                <a:gd name="connsiteY3" fmla="*/ 157734 h 5414391"/>
                <a:gd name="connsiteX4" fmla="*/ 1242060 w 2523744"/>
                <a:gd name="connsiteY4" fmla="*/ 190119 h 5414391"/>
                <a:gd name="connsiteX5" fmla="*/ 1306830 w 2523744"/>
                <a:gd name="connsiteY5" fmla="*/ 192024 h 5414391"/>
                <a:gd name="connsiteX6" fmla="*/ 1369695 w 2523744"/>
                <a:gd name="connsiteY6" fmla="*/ 152019 h 5414391"/>
                <a:gd name="connsiteX7" fmla="*/ 1394460 w 2523744"/>
                <a:gd name="connsiteY7" fmla="*/ 98679 h 5414391"/>
                <a:gd name="connsiteX8" fmla="*/ 1417320 w 2523744"/>
                <a:gd name="connsiteY8" fmla="*/ 75819 h 5414391"/>
                <a:gd name="connsiteX9" fmla="*/ 1442085 w 2523744"/>
                <a:gd name="connsiteY9" fmla="*/ 51054 h 5414391"/>
                <a:gd name="connsiteX10" fmla="*/ 1463040 w 2523744"/>
                <a:gd name="connsiteY10" fmla="*/ 20574 h 5414391"/>
                <a:gd name="connsiteX11" fmla="*/ 2346960 w 2523744"/>
                <a:gd name="connsiteY11" fmla="*/ 22479 h 5414391"/>
                <a:gd name="connsiteX12" fmla="*/ 2491740 w 2523744"/>
                <a:gd name="connsiteY12" fmla="*/ 117729 h 5414391"/>
                <a:gd name="connsiteX13" fmla="*/ 2516505 w 2523744"/>
                <a:gd name="connsiteY13" fmla="*/ 268224 h 5414391"/>
                <a:gd name="connsiteX14" fmla="*/ 2523744 w 2523744"/>
                <a:gd name="connsiteY14" fmla="*/ 5202555 h 5414391"/>
                <a:gd name="connsiteX15" fmla="*/ 2497836 w 2523744"/>
                <a:gd name="connsiteY15" fmla="*/ 5310759 h 5414391"/>
                <a:gd name="connsiteX16" fmla="*/ 2377440 w 2523744"/>
                <a:gd name="connsiteY16" fmla="*/ 5414391 h 5414391"/>
                <a:gd name="connsiteX17" fmla="*/ 241935 w 2523744"/>
                <a:gd name="connsiteY17" fmla="*/ 5402199 h 5414391"/>
                <a:gd name="connsiteX18" fmla="*/ 135255 w 2523744"/>
                <a:gd name="connsiteY18" fmla="*/ 5381244 h 5414391"/>
                <a:gd name="connsiteX19" fmla="*/ 30480 w 2523744"/>
                <a:gd name="connsiteY19" fmla="*/ 5247894 h 5414391"/>
                <a:gd name="connsiteX20" fmla="*/ 0 w 2523744"/>
                <a:gd name="connsiteY20" fmla="*/ 182499 h 5414391"/>
                <a:gd name="connsiteX21" fmla="*/ 108204 w 2523744"/>
                <a:gd name="connsiteY21" fmla="*/ 46101 h 5414391"/>
                <a:gd name="connsiteX22" fmla="*/ 248031 w 2523744"/>
                <a:gd name="connsiteY22" fmla="*/ 0 h 541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23744" h="5414391">
                  <a:moveTo>
                    <a:pt x="248031" y="0"/>
                  </a:moveTo>
                  <a:lnTo>
                    <a:pt x="1082040" y="14859"/>
                  </a:lnTo>
                  <a:lnTo>
                    <a:pt x="1125855" y="68199"/>
                  </a:lnTo>
                  <a:lnTo>
                    <a:pt x="1167765" y="157734"/>
                  </a:lnTo>
                  <a:lnTo>
                    <a:pt x="1242060" y="190119"/>
                  </a:lnTo>
                  <a:lnTo>
                    <a:pt x="1306830" y="192024"/>
                  </a:lnTo>
                  <a:lnTo>
                    <a:pt x="1369695" y="152019"/>
                  </a:lnTo>
                  <a:lnTo>
                    <a:pt x="1394460" y="98679"/>
                  </a:lnTo>
                  <a:lnTo>
                    <a:pt x="1417320" y="75819"/>
                  </a:lnTo>
                  <a:lnTo>
                    <a:pt x="1442085" y="51054"/>
                  </a:lnTo>
                  <a:lnTo>
                    <a:pt x="1463040" y="20574"/>
                  </a:lnTo>
                  <a:lnTo>
                    <a:pt x="2346960" y="22479"/>
                  </a:lnTo>
                  <a:lnTo>
                    <a:pt x="2491740" y="117729"/>
                  </a:lnTo>
                  <a:lnTo>
                    <a:pt x="2516505" y="268224"/>
                  </a:lnTo>
                  <a:lnTo>
                    <a:pt x="2523744" y="5202555"/>
                  </a:lnTo>
                  <a:lnTo>
                    <a:pt x="2497836" y="5310759"/>
                  </a:lnTo>
                  <a:lnTo>
                    <a:pt x="2377440" y="5414391"/>
                  </a:lnTo>
                  <a:lnTo>
                    <a:pt x="241935" y="5402199"/>
                  </a:lnTo>
                  <a:cubicBezTo>
                    <a:pt x="217805" y="5390769"/>
                    <a:pt x="132715" y="5392674"/>
                    <a:pt x="135255" y="5381244"/>
                  </a:cubicBezTo>
                  <a:cubicBezTo>
                    <a:pt x="66040" y="5305044"/>
                    <a:pt x="61595" y="5295519"/>
                    <a:pt x="30480" y="5247894"/>
                  </a:cubicBezTo>
                  <a:lnTo>
                    <a:pt x="0" y="182499"/>
                  </a:lnTo>
                  <a:lnTo>
                    <a:pt x="108204" y="46101"/>
                  </a:lnTo>
                  <a:lnTo>
                    <a:pt x="24803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2" descr="Smartphone, Handy, Mobiltelefon, Telefon">
              <a:extLst>
                <a:ext uri="{FF2B5EF4-FFF2-40B4-BE49-F238E27FC236}">
                  <a16:creationId xmlns:a16="http://schemas.microsoft.com/office/drawing/2014/main" id="{C26970F6-BE53-E25E-7E25-8598F0FA69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alphaModFix amt="5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46" t="10000" r="10205" b="13194"/>
            <a:stretch/>
          </p:blipFill>
          <p:spPr bwMode="auto">
            <a:xfrm>
              <a:off x="8291869" y="1066738"/>
              <a:ext cx="2379917" cy="50046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025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Breitbild</PresentationFormat>
  <Paragraphs>31</Paragraphs>
  <Slides>18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Lasse Matz</dc:creator>
  <cp:lastModifiedBy>Matz, Lasse</cp:lastModifiedBy>
  <cp:revision>2</cp:revision>
  <dcterms:created xsi:type="dcterms:W3CDTF">2024-04-22T09:06:19Z</dcterms:created>
  <dcterms:modified xsi:type="dcterms:W3CDTF">2025-02-27T11:11:28Z</dcterms:modified>
</cp:coreProperties>
</file>